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1779" r:id="rId2"/>
    <p:sldId id="1782" r:id="rId3"/>
    <p:sldId id="1781" r:id="rId4"/>
    <p:sldId id="1739" r:id="rId5"/>
    <p:sldId id="1741" r:id="rId6"/>
    <p:sldId id="1742" r:id="rId7"/>
    <p:sldId id="1743" r:id="rId8"/>
    <p:sldId id="1744" r:id="rId9"/>
    <p:sldId id="1691" r:id="rId10"/>
    <p:sldId id="1706" r:id="rId11"/>
    <p:sldId id="1785" r:id="rId12"/>
    <p:sldId id="1786" r:id="rId13"/>
    <p:sldId id="1693" r:id="rId14"/>
    <p:sldId id="1787" r:id="rId15"/>
    <p:sldId id="1695" r:id="rId16"/>
    <p:sldId id="1783" r:id="rId17"/>
    <p:sldId id="1718" r:id="rId18"/>
    <p:sldId id="1790" r:id="rId19"/>
    <p:sldId id="1784" r:id="rId20"/>
    <p:sldId id="1656" r:id="rId21"/>
    <p:sldId id="1746" r:id="rId22"/>
    <p:sldId id="1776" r:id="rId23"/>
    <p:sldId id="1777" r:id="rId24"/>
    <p:sldId id="1788" r:id="rId25"/>
    <p:sldId id="1789" r:id="rId26"/>
    <p:sldId id="1771" r:id="rId27"/>
    <p:sldId id="1659" r:id="rId28"/>
    <p:sldId id="1747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8188" autoAdjust="0"/>
  </p:normalViewPr>
  <p:slideViewPr>
    <p:cSldViewPr snapToObjects="1">
      <p:cViewPr varScale="1">
        <p:scale>
          <a:sx n="110" d="100"/>
          <a:sy n="110" d="100"/>
        </p:scale>
        <p:origin x="-15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715CF5D-A48A-4B39-B67C-08BCB20EB413}" type="datetimeFigureOut">
              <a:rPr lang="en-US"/>
              <a:pPr>
                <a:defRPr/>
              </a:pPr>
              <a:t>10/3/2025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235D49-4E30-4290-AF68-65B0164F0FC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A4DC488-B98F-4CF9-8DD8-0FD273A0E56C}" type="datetimeFigureOut">
              <a:rPr lang="en-US"/>
              <a:pPr>
                <a:defRPr/>
              </a:pPr>
              <a:t>10/3/2025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31E04D2-A42E-4B62-8558-5CE98F29D41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F22FB-02C5-4FFA-9C89-510B21BCCA5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1932EE-6343-4AFB-A0E6-5679EBFDEA51}" type="slidenum">
              <a:rPr lang="nl-NL" smtClean="0"/>
              <a:pPr>
                <a:defRPr/>
              </a:pPr>
              <a:t>20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132856"/>
            <a:ext cx="8208912" cy="1470025"/>
          </a:xfrm>
        </p:spPr>
        <p:txBody>
          <a:bodyPr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3886200"/>
            <a:ext cx="6912768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48488" y="6219825"/>
            <a:ext cx="2124075" cy="495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2ACA1-B4E5-496B-9084-3AA254C692D5}" type="datetime4">
              <a:rPr lang="nl-NL"/>
              <a:pPr>
                <a:defRPr/>
              </a:pPr>
              <a:t>3 oktober 2025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24953-F527-436D-B97B-EEE375E5D69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800" b="0"/>
            </a:lvl1pPr>
          </a:lstStyle>
          <a:p>
            <a:pPr>
              <a:defRPr/>
            </a:pPr>
            <a:r>
              <a:rPr lang="en-US"/>
              <a:t>Urgenda title</a:t>
            </a:r>
          </a:p>
          <a:p>
            <a:pPr>
              <a:defRPr/>
            </a:pPr>
            <a:r>
              <a:rPr lang="nl-NL"/>
              <a:t>Marjan Minnesma 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140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48488" y="6219825"/>
            <a:ext cx="2124075" cy="495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DB975-B6C8-4937-9401-310B4DD0461A}" type="datetime4">
              <a:rPr lang="nl-NL"/>
              <a:pPr>
                <a:defRPr/>
              </a:pPr>
              <a:t>3 oktober 2025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88404-9746-482C-A9CB-3F5ABB028C5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800" b="0"/>
            </a:lvl1pPr>
          </a:lstStyle>
          <a:p>
            <a:pPr>
              <a:defRPr/>
            </a:pPr>
            <a:r>
              <a:rPr lang="en-US"/>
              <a:t>Urgenda title</a:t>
            </a:r>
          </a:p>
          <a:p>
            <a:pPr>
              <a:defRPr/>
            </a:pPr>
            <a:r>
              <a:rPr lang="nl-NL"/>
              <a:t>Marjan Minnesma 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948488" y="6219825"/>
            <a:ext cx="2124075" cy="495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D010D-514D-4F64-897A-53AADD436DDF}" type="datetime4">
              <a:rPr lang="nl-NL"/>
              <a:pPr>
                <a:defRPr/>
              </a:pPr>
              <a:t>3 oktober 2025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6591D-11C4-4D66-A76D-9BFE0C85FB2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800" b="0"/>
            </a:lvl1pPr>
          </a:lstStyle>
          <a:p>
            <a:pPr>
              <a:defRPr/>
            </a:pPr>
            <a:r>
              <a:rPr lang="en-US"/>
              <a:t>Urgenda title</a:t>
            </a:r>
          </a:p>
          <a:p>
            <a:pPr>
              <a:defRPr/>
            </a:pPr>
            <a:r>
              <a:rPr lang="nl-NL"/>
              <a:t>Marjan Minnesma 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948488" y="6219825"/>
            <a:ext cx="2124075" cy="495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BE255-7A1C-4EE5-893F-9DB06AB4751E}" type="datetime4">
              <a:rPr lang="nl-NL"/>
              <a:pPr>
                <a:defRPr/>
              </a:pPr>
              <a:t>3 oktober 2025</a:t>
            </a:fld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E08C3-BB39-4059-80E7-62935E769B7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800" b="0"/>
            </a:lvl1pPr>
          </a:lstStyle>
          <a:p>
            <a:pPr>
              <a:defRPr/>
            </a:pPr>
            <a:r>
              <a:rPr lang="en-US"/>
              <a:t>Urgenda title</a:t>
            </a:r>
          </a:p>
          <a:p>
            <a:pPr>
              <a:defRPr/>
            </a:pPr>
            <a:r>
              <a:rPr lang="nl-NL"/>
              <a:t>Marjan Minnesma 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948488" y="6219825"/>
            <a:ext cx="2124075" cy="495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69D8B-AFED-45B6-A8A2-77810ED9BC88}" type="datetime4">
              <a:rPr lang="nl-NL"/>
              <a:pPr>
                <a:defRPr/>
              </a:pPr>
              <a:t>3 oktober 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8CDF0-3590-4A11-B5EE-A1F5E46A027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800" b="0"/>
            </a:lvl1pPr>
          </a:lstStyle>
          <a:p>
            <a:pPr>
              <a:defRPr/>
            </a:pPr>
            <a:r>
              <a:rPr lang="en-US"/>
              <a:t>Urgenda title</a:t>
            </a:r>
          </a:p>
          <a:p>
            <a:pPr>
              <a:defRPr/>
            </a:pPr>
            <a:r>
              <a:rPr lang="nl-NL"/>
              <a:t>Marjan Minnesma 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948488" y="6219825"/>
            <a:ext cx="2124075" cy="495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5B218-745F-4783-AEA7-71B503C25B3E}" type="datetime4">
              <a:rPr lang="nl-NL"/>
              <a:pPr>
                <a:defRPr/>
              </a:pPr>
              <a:t>3 oktober 2025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C242D-4173-4E51-8F80-38C958C57FF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800" b="0"/>
            </a:lvl1pPr>
          </a:lstStyle>
          <a:p>
            <a:pPr>
              <a:defRPr/>
            </a:pPr>
            <a:r>
              <a:rPr lang="en-US"/>
              <a:t>Urgenda title</a:t>
            </a:r>
          </a:p>
          <a:p>
            <a:pPr>
              <a:defRPr/>
            </a:pPr>
            <a:r>
              <a:rPr lang="nl-NL"/>
              <a:t>Marjan Minnesma 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227888" y="6219825"/>
            <a:ext cx="1852612" cy="404813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08B5518-ACCA-4C1A-8180-FB4AE77CF9CF}" type="datetime4">
              <a:rPr lang="nl-NL"/>
              <a:pPr>
                <a:defRPr/>
              </a:pPr>
              <a:t>3 oktober 2025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8963" y="6438900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917AF83-94AB-4A73-8924-76B0D080A01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76588" y="61737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b="1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Urgenda title</a:t>
            </a:r>
          </a:p>
          <a:p>
            <a:pPr>
              <a:defRPr/>
            </a:pPr>
            <a:r>
              <a:rPr lang="nl-NL"/>
              <a:t>Marjan Minnesma </a:t>
            </a:r>
            <a:endParaRPr lang="en-US"/>
          </a:p>
        </p:txBody>
      </p:sp>
      <p:pic>
        <p:nvPicPr>
          <p:cNvPr id="2056" name="Picture 6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950" y="5710238"/>
            <a:ext cx="287972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Roman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Roman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Roman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Roman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Roman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Roman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Roman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Roman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39" Type="http://schemas.openxmlformats.org/officeDocument/2006/relationships/image" Target="../media/image69.png"/><Relationship Id="rId21" Type="http://schemas.openxmlformats.org/officeDocument/2006/relationships/image" Target="../media/image51.png"/><Relationship Id="rId34" Type="http://schemas.openxmlformats.org/officeDocument/2006/relationships/image" Target="../media/image64.png"/><Relationship Id="rId42" Type="http://schemas.openxmlformats.org/officeDocument/2006/relationships/image" Target="../media/image72.png"/><Relationship Id="rId47" Type="http://schemas.openxmlformats.org/officeDocument/2006/relationships/image" Target="../media/image77.jpeg"/><Relationship Id="rId50" Type="http://schemas.openxmlformats.org/officeDocument/2006/relationships/image" Target="../media/image80.png"/><Relationship Id="rId55" Type="http://schemas.openxmlformats.org/officeDocument/2006/relationships/image" Target="../media/image85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2.png"/><Relationship Id="rId17" Type="http://schemas.openxmlformats.org/officeDocument/2006/relationships/image" Target="../media/image47.jpeg"/><Relationship Id="rId25" Type="http://schemas.openxmlformats.org/officeDocument/2006/relationships/image" Target="../media/image55.png"/><Relationship Id="rId33" Type="http://schemas.openxmlformats.org/officeDocument/2006/relationships/image" Target="../media/image63.png"/><Relationship Id="rId38" Type="http://schemas.openxmlformats.org/officeDocument/2006/relationships/image" Target="../media/image68.png"/><Relationship Id="rId46" Type="http://schemas.openxmlformats.org/officeDocument/2006/relationships/image" Target="../media/image76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29" Type="http://schemas.openxmlformats.org/officeDocument/2006/relationships/image" Target="../media/image59.png"/><Relationship Id="rId41" Type="http://schemas.openxmlformats.org/officeDocument/2006/relationships/image" Target="../media/image71.png"/><Relationship Id="rId54" Type="http://schemas.openxmlformats.org/officeDocument/2006/relationships/image" Target="../media/image84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32" Type="http://schemas.openxmlformats.org/officeDocument/2006/relationships/image" Target="../media/image62.png"/><Relationship Id="rId37" Type="http://schemas.openxmlformats.org/officeDocument/2006/relationships/image" Target="../media/image67.png"/><Relationship Id="rId40" Type="http://schemas.openxmlformats.org/officeDocument/2006/relationships/image" Target="../media/image70.png"/><Relationship Id="rId45" Type="http://schemas.openxmlformats.org/officeDocument/2006/relationships/image" Target="../media/image75.png"/><Relationship Id="rId53" Type="http://schemas.openxmlformats.org/officeDocument/2006/relationships/image" Target="../media/image83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28" Type="http://schemas.openxmlformats.org/officeDocument/2006/relationships/image" Target="../media/image58.png"/><Relationship Id="rId36" Type="http://schemas.openxmlformats.org/officeDocument/2006/relationships/image" Target="../media/image66.png"/><Relationship Id="rId49" Type="http://schemas.openxmlformats.org/officeDocument/2006/relationships/image" Target="../media/image79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31" Type="http://schemas.openxmlformats.org/officeDocument/2006/relationships/image" Target="../media/image61.png"/><Relationship Id="rId44" Type="http://schemas.openxmlformats.org/officeDocument/2006/relationships/image" Target="../media/image74.png"/><Relationship Id="rId52" Type="http://schemas.openxmlformats.org/officeDocument/2006/relationships/image" Target="../media/image82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Relationship Id="rId27" Type="http://schemas.openxmlformats.org/officeDocument/2006/relationships/image" Target="../media/image57.png"/><Relationship Id="rId30" Type="http://schemas.openxmlformats.org/officeDocument/2006/relationships/image" Target="../media/image60.png"/><Relationship Id="rId35" Type="http://schemas.openxmlformats.org/officeDocument/2006/relationships/image" Target="../media/image65.png"/><Relationship Id="rId43" Type="http://schemas.openxmlformats.org/officeDocument/2006/relationships/image" Target="../media/image73.png"/><Relationship Id="rId48" Type="http://schemas.openxmlformats.org/officeDocument/2006/relationships/image" Target="../media/image78.jpeg"/><Relationship Id="rId8" Type="http://schemas.openxmlformats.org/officeDocument/2006/relationships/image" Target="../media/image38.png"/><Relationship Id="rId51" Type="http://schemas.openxmlformats.org/officeDocument/2006/relationships/image" Target="../media/image81.png"/><Relationship Id="rId3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8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7" Type="http://schemas.openxmlformats.org/officeDocument/2006/relationships/image" Target="../media/image103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95288" y="1125538"/>
            <a:ext cx="8208962" cy="33115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z="2200"/>
              <a:t/>
            </a:r>
            <a:br>
              <a:rPr lang="nl-NL" sz="2200"/>
            </a:br>
            <a:r>
              <a:rPr lang="nl-NL" sz="2200"/>
              <a:t/>
            </a:r>
            <a:br>
              <a:rPr lang="nl-NL" sz="2200"/>
            </a:br>
            <a:r>
              <a:rPr lang="nl-NL" sz="4900"/>
              <a:t/>
            </a:r>
            <a:br>
              <a:rPr lang="nl-NL" sz="4900"/>
            </a:br>
            <a:r>
              <a:rPr lang="nl-NL" sz="4900"/>
              <a:t/>
            </a:r>
            <a:br>
              <a:rPr lang="nl-NL" sz="4900"/>
            </a:br>
            <a:r>
              <a:rPr lang="nl-NL" sz="4900"/>
              <a:t/>
            </a:r>
            <a:br>
              <a:rPr lang="nl-NL" sz="4900"/>
            </a:br>
            <a:r>
              <a:rPr lang="nl-NL" sz="4900"/>
              <a:t/>
            </a:r>
            <a:br>
              <a:rPr lang="nl-NL" sz="4900"/>
            </a:br>
            <a:r>
              <a:rPr lang="nl-NL"/>
              <a:t/>
            </a:r>
            <a:br>
              <a:rPr lang="nl-NL"/>
            </a:br>
            <a:r>
              <a:rPr lang="nl-NL"/>
              <a:t/>
            </a:r>
            <a:br>
              <a:rPr lang="nl-NL"/>
            </a:br>
            <a:endParaRPr lang="nl-NL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915816" y="5157192"/>
            <a:ext cx="5976663" cy="129614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nl-NL"/>
          </a:p>
          <a:p>
            <a:pPr eaLnBrk="1" fontAlgn="auto" hangingPunct="1">
              <a:spcAft>
                <a:spcPts val="0"/>
              </a:spcAft>
              <a:defRPr/>
            </a:pPr>
            <a:endParaRPr lang="nl-NL"/>
          </a:p>
          <a:p>
            <a:pPr eaLnBrk="1" fontAlgn="auto" hangingPunct="1">
              <a:spcAft>
                <a:spcPts val="0"/>
              </a:spcAft>
              <a:defRPr/>
            </a:pPr>
            <a:endParaRPr lang="nl-NL"/>
          </a:p>
          <a:p>
            <a:pPr eaLnBrk="1" fontAlgn="auto" hangingPunct="1">
              <a:spcAft>
                <a:spcPts val="0"/>
              </a:spcAft>
              <a:defRPr/>
            </a:pPr>
            <a:endParaRPr lang="nl-NL"/>
          </a:p>
          <a:p>
            <a:pPr eaLnBrk="1" fontAlgn="auto" hangingPunct="1">
              <a:spcAft>
                <a:spcPts val="0"/>
              </a:spcAft>
              <a:defRPr/>
            </a:pPr>
            <a:endParaRPr lang="nl-NL" sz="3000"/>
          </a:p>
          <a:p>
            <a:pPr eaLnBrk="1" fontAlgn="auto" hangingPunct="1">
              <a:spcAft>
                <a:spcPts val="0"/>
              </a:spcAft>
              <a:defRPr/>
            </a:pPr>
            <a:endParaRPr lang="nl-NL" sz="3000"/>
          </a:p>
          <a:p>
            <a:pPr eaLnBrk="1" fontAlgn="auto" hangingPunct="1">
              <a:spcAft>
                <a:spcPts val="0"/>
              </a:spcAft>
              <a:defRPr/>
            </a:pPr>
            <a:endParaRPr lang="nl-NL" sz="300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0"/>
            <a:ext cx="7317719" cy="490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kstvak 1">
            <a:extLst>
              <a:ext uri="{FF2B5EF4-FFF2-40B4-BE49-F238E27FC236}">
                <a16:creationId xmlns="" xmlns:a16="http://schemas.microsoft.com/office/drawing/2014/main" id="{9AEB13C5-2768-9C9C-3ECE-908BEED547E4}"/>
              </a:ext>
            </a:extLst>
          </p:cNvPr>
          <p:cNvSpPr txBox="1"/>
          <p:nvPr/>
        </p:nvSpPr>
        <p:spPr>
          <a:xfrm>
            <a:off x="3203848" y="5157192"/>
            <a:ext cx="5544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/>
              <a:t>Marjan Minnesma</a:t>
            </a:r>
          </a:p>
          <a:p>
            <a:r>
              <a:rPr lang="nl-NL" sz="3200" b="1" smtClean="0"/>
              <a:t>4 oktober</a:t>
            </a:r>
            <a:r>
              <a:rPr lang="nl-NL" sz="3200" b="1" smtClean="0"/>
              <a:t> </a:t>
            </a:r>
            <a:r>
              <a:rPr lang="nl-NL" sz="3200" b="1" dirty="0" smtClean="0"/>
              <a:t>2025</a:t>
            </a:r>
            <a:endParaRPr lang="nl-NL"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Een gezonde balans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417638"/>
            <a:ext cx="8363272" cy="4396627"/>
          </a:xfrm>
        </p:spPr>
        <p:txBody>
          <a:bodyPr/>
          <a:lstStyle/>
          <a:p>
            <a:r>
              <a:rPr lang="nl-NL" sz="2800" dirty="0" smtClean="0"/>
              <a:t>Genoeg macro- en micronutrienten </a:t>
            </a:r>
          </a:p>
          <a:p>
            <a:r>
              <a:rPr lang="nl-NL" sz="2800" dirty="0" smtClean="0"/>
              <a:t>2/3 plantaardige eiwitten, 1/3 dierlijke</a:t>
            </a:r>
          </a:p>
          <a:p>
            <a:r>
              <a:rPr lang="nl-NL" sz="2800" dirty="0" smtClean="0"/>
              <a:t>= genoeg voeding voor mens en dier </a:t>
            </a:r>
          </a:p>
          <a:p>
            <a:r>
              <a:rPr lang="nl-NL" sz="2800" dirty="0" smtClean="0"/>
              <a:t>Landbouw en natuur meer in balans en samenwerkend met oa heggen, hagen, strokenteelt, nauwelijks gif en kunstmest</a:t>
            </a:r>
          </a:p>
          <a:p>
            <a:r>
              <a:rPr lang="nl-NL" sz="2800" dirty="0" smtClean="0"/>
              <a:t>Minder dieren, meer boeren, meer natuur</a:t>
            </a:r>
          </a:p>
          <a:p>
            <a:r>
              <a:rPr lang="nl-NL" sz="2800" dirty="0" smtClean="0"/>
              <a:t>Meer gezondheid, biodiversiteit en schoon water</a:t>
            </a:r>
          </a:p>
          <a:p>
            <a:r>
              <a:rPr lang="nl-NL" sz="2800" dirty="0" smtClean="0"/>
              <a:t>57% minder ammoniak (NH3), 75% minder BKG</a:t>
            </a:r>
          </a:p>
          <a:p>
            <a:endParaRPr lang="nl-NL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1443" y="1196752"/>
            <a:ext cx="1852557" cy="17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r>
              <a:rPr lang="nl-NL" sz="4000"/>
              <a:t>Meer plantaardige eiwitten en vernieuwing (agrobosbouw etc)</a:t>
            </a:r>
            <a:br>
              <a:rPr lang="nl-NL" sz="4000"/>
            </a:br>
            <a:r>
              <a:rPr lang="nl-NL" sz="4000"/>
              <a:t> Minder diervoer (mais) &amp; sierteelt</a:t>
            </a:r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132856"/>
            <a:ext cx="8180662" cy="3772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18656" cy="3802434"/>
          </a:xfrm>
        </p:spPr>
        <p:txBody>
          <a:bodyPr/>
          <a:lstStyle/>
          <a:p>
            <a:r>
              <a:rPr lang="nl-NL"/>
              <a:t>Start </a:t>
            </a:r>
            <a:br>
              <a:rPr lang="nl-NL"/>
            </a:br>
            <a:r>
              <a:rPr lang="nl-NL"/>
              <a:t>gesprek, </a:t>
            </a:r>
            <a:br>
              <a:rPr lang="nl-NL"/>
            </a:br>
            <a:r>
              <a:rPr lang="nl-NL"/>
              <a:t>geen blauwdruk</a:t>
            </a:r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18469"/>
            <a:ext cx="5760640" cy="673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/>
              <a:t>Aantal elementen – kringloop?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 smtClean="0"/>
              <a:t>Akkerbouw gebruikt vooral organische mest van dieren die lokaal/regionaal eten (oa gras, graan)</a:t>
            </a:r>
          </a:p>
          <a:p>
            <a:r>
              <a:rPr lang="nl-NL" sz="2800" dirty="0" smtClean="0"/>
              <a:t>Aantallen zijn op elkaar afgestemd</a:t>
            </a:r>
          </a:p>
          <a:p>
            <a:r>
              <a:rPr lang="nl-NL" sz="2800" dirty="0" smtClean="0"/>
              <a:t>Het riool is nog een lek – meer terug winnen!</a:t>
            </a:r>
          </a:p>
          <a:p>
            <a:r>
              <a:rPr lang="nl-NL" sz="2800" dirty="0" smtClean="0"/>
              <a:t>Kassen vooral voor voedsel (nu 40% sierteelt)</a:t>
            </a:r>
          </a:p>
          <a:p>
            <a:r>
              <a:rPr lang="nl-NL" sz="2800" dirty="0" smtClean="0"/>
              <a:t>Waterpeil in veenweide omhoog (lisdodde, mos)</a:t>
            </a:r>
          </a:p>
          <a:p>
            <a:r>
              <a:rPr lang="nl-NL" sz="2800" dirty="0" smtClean="0"/>
              <a:t>En ruimte voor andere groene grondstoffen?</a:t>
            </a:r>
            <a:endParaRPr lang="nl-NL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206465"/>
            <a:ext cx="4616177" cy="1651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Niet alles kan...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 descr="Ruimte voor de Nieuwe Akk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68982"/>
            <a:ext cx="7812360" cy="538901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Stro, miscanthus, hennep, hout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 kunnen 100k biobased huizen bouwen</a:t>
            </a:r>
          </a:p>
          <a:p>
            <a:r>
              <a:rPr lang="nl-NL" dirty="0" smtClean="0"/>
              <a:t>Ook gezonder wonen – damp open etc</a:t>
            </a:r>
          </a:p>
        </p:txBody>
      </p:sp>
      <p:pic>
        <p:nvPicPr>
          <p:cNvPr id="5" name="Afbeelding 4" descr="Beurs eigen Huis strobou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4977674"/>
            <a:ext cx="3203848" cy="1794154"/>
          </a:xfrm>
          <a:prstGeom prst="rect">
            <a:avLst/>
          </a:prstGeom>
        </p:spPr>
      </p:pic>
      <p:pic>
        <p:nvPicPr>
          <p:cNvPr id="6" name="Afbeelding 5" descr="Strobouw N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3341562"/>
            <a:ext cx="2018928" cy="1297882"/>
          </a:xfrm>
          <a:prstGeom prst="rect">
            <a:avLst/>
          </a:prstGeom>
        </p:spPr>
      </p:pic>
      <p:pic>
        <p:nvPicPr>
          <p:cNvPr id="8" name="Afbeelding 7" descr="Hennep Huis Albert Du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950717"/>
            <a:ext cx="2843808" cy="1892425"/>
          </a:xfrm>
          <a:prstGeom prst="rect">
            <a:avLst/>
          </a:prstGeom>
        </p:spPr>
      </p:pic>
      <p:pic>
        <p:nvPicPr>
          <p:cNvPr id="7" name="Afbeelding 6" descr="Hennep huis bijna kla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3356992"/>
            <a:ext cx="2619375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/>
              <a:t>Rol van de supermarkten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04582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071" y="1319344"/>
            <a:ext cx="8434261" cy="201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26779"/>
            <a:ext cx="3944062" cy="26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 descr="03-Deel-inkomen-huishoudens-naar-voed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3768299"/>
            <a:ext cx="4795877" cy="3089700"/>
          </a:xfrm>
          <a:prstGeom prst="rect">
            <a:avLst/>
          </a:prstGeom>
        </p:spPr>
      </p:pic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xmlns="" id="{A4C86ED0-CD53-9377-276A-C5516E53BE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20768" y="3511044"/>
            <a:ext cx="3825092" cy="334695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Voldoende inkomen. Idee?</a:t>
            </a:r>
            <a:br>
              <a:rPr lang="nl-NL" dirty="0" smtClean="0"/>
            </a:br>
            <a:r>
              <a:rPr lang="nl-NL" dirty="0" smtClean="0"/>
              <a:t>“7 vinkjes”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 smtClean="0"/>
              <a:t>Gangbare akkerbouwer of boer met koeien verdient gem. 1000 euro per hectare, waarvan max 400 euro uit Brussel komt.</a:t>
            </a:r>
          </a:p>
          <a:p>
            <a:r>
              <a:rPr lang="nl-NL" sz="2800" dirty="0" smtClean="0"/>
              <a:t>Stel we vragen de boer natuurinclusief te boeren betalen 1000 euro/ha, naast gangbare inkomen</a:t>
            </a:r>
          </a:p>
          <a:p>
            <a:r>
              <a:rPr lang="nl-NL" sz="2800" dirty="0" smtClean="0"/>
              <a:t>Kost max. 1,8 miljard per jaar</a:t>
            </a:r>
          </a:p>
          <a:p>
            <a:r>
              <a:rPr lang="nl-NL" sz="2800" dirty="0" smtClean="0"/>
              <a:t>Levert op termijn minimaal 12 mrd/jr op (6 mrd gezondheidskosten, 6 mrd minder milieukosten)</a:t>
            </a:r>
            <a:endParaRPr lang="nl-NL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5656" y="5373216"/>
            <a:ext cx="5011144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="" xmlns:a16="http://schemas.microsoft.com/office/drawing/2014/main" id="{33221CA0-A6C1-E526-38F6-9711BED69F40}"/>
              </a:ext>
            </a:extLst>
          </p:cNvPr>
          <p:cNvSpPr txBox="1"/>
          <p:nvPr/>
        </p:nvSpPr>
        <p:spPr>
          <a:xfrm>
            <a:off x="4283968" y="6104542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/>
              <a:t>URGENDA.NL/LANDINZICHT 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="" xmlns:a16="http://schemas.microsoft.com/office/drawing/2014/main" id="{1B2EEF74-5C3C-82C8-6D51-2251D86BB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="" xmlns:a16="http://schemas.microsoft.com/office/drawing/2014/main" id="{E133B245-2034-99D1-F114-2FF637989CB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4638"/>
            <a:ext cx="8952493" cy="528057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kan dat voor </a:t>
            </a:r>
            <a:r>
              <a:rPr lang="nl-NL" dirty="0" smtClean="0"/>
              <a:t>boeren en loonwerkers</a:t>
            </a:r>
            <a:r>
              <a:rPr lang="nl-NL" dirty="0" smtClean="0"/>
              <a:t> </a:t>
            </a:r>
            <a:r>
              <a:rPr lang="nl-NL" dirty="0" smtClean="0"/>
              <a:t>betekenen?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Meer kleine percelen, meer werk </a:t>
            </a:r>
            <a:r>
              <a:rPr lang="nl-NL" sz="2800" dirty="0" smtClean="0"/>
              <a:t>(bochten)</a:t>
            </a:r>
          </a:p>
          <a:p>
            <a:r>
              <a:rPr lang="nl-NL" dirty="0" smtClean="0"/>
              <a:t>Meer blauw-groene dooradering: werk</a:t>
            </a:r>
          </a:p>
          <a:p>
            <a:r>
              <a:rPr lang="nl-NL" dirty="0" smtClean="0"/>
              <a:t>Andere gewassen: meer noten, lupines en andere eiwitrijke gewassen</a:t>
            </a:r>
          </a:p>
          <a:p>
            <a:r>
              <a:rPr lang="nl-NL" dirty="0" smtClean="0"/>
              <a:t>Maaimeststoffen ipv kunstmest</a:t>
            </a:r>
          </a:p>
          <a:p>
            <a:r>
              <a:rPr lang="nl-NL" dirty="0" smtClean="0"/>
              <a:t>Strokenteelt – 6m, 13m, 20m???</a:t>
            </a:r>
          </a:p>
          <a:p>
            <a:r>
              <a:rPr lang="nl-NL" dirty="0" smtClean="0"/>
              <a:t>Meer oog voor biodiversiteit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482" y="274638"/>
            <a:ext cx="8229600" cy="1143000"/>
          </a:xfrm>
        </p:spPr>
        <p:txBody>
          <a:bodyPr/>
          <a:lstStyle/>
          <a:p>
            <a:r>
              <a:rPr lang="nl-NL" sz="4000" dirty="0" smtClean="0"/>
              <a:t>Urgenda</a:t>
            </a:r>
            <a:r>
              <a:rPr lang="nl-NL" sz="4000" dirty="0"/>
              <a:t> </a:t>
            </a:r>
            <a:r>
              <a:rPr lang="nl-NL" sz="4000" dirty="0" smtClean="0"/>
              <a:t>– voor innovatie en duurzaamheid. Oplossingsgericht</a:t>
            </a:r>
            <a:endParaRPr lang="nl-NL" sz="4000" dirty="0"/>
          </a:p>
        </p:txBody>
      </p:sp>
      <p:pic>
        <p:nvPicPr>
          <p:cNvPr id="4" name="Tijdelijke aanduiding voor inhoud 3" descr="Urgenda-initiatieven-fullscree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14501"/>
            <a:ext cx="9144000" cy="51435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70"/>
          <p:cNvSpPr/>
          <p:nvPr/>
        </p:nvSpPr>
        <p:spPr>
          <a:xfrm>
            <a:off x="554038" y="1104900"/>
            <a:ext cx="7937500" cy="3113088"/>
          </a:xfrm>
          <a:custGeom>
            <a:avLst/>
            <a:gdLst>
              <a:gd name="connsiteX0" fmla="*/ 0 w 9417652"/>
              <a:gd name="connsiteY0" fmla="*/ 0 h 3303854"/>
              <a:gd name="connsiteX1" fmla="*/ 2155848 w 9417652"/>
              <a:gd name="connsiteY1" fmla="*/ 700818 h 3303854"/>
              <a:gd name="connsiteX2" fmla="*/ 4471883 w 9417652"/>
              <a:gd name="connsiteY2" fmla="*/ 1234774 h 3303854"/>
              <a:gd name="connsiteX3" fmla="*/ 6781244 w 9417652"/>
              <a:gd name="connsiteY3" fmla="*/ 1535124 h 3303854"/>
              <a:gd name="connsiteX4" fmla="*/ 7588852 w 9417652"/>
              <a:gd name="connsiteY4" fmla="*/ 1555148 h 3303854"/>
              <a:gd name="connsiteX5" fmla="*/ 7575503 w 9417652"/>
              <a:gd name="connsiteY5" fmla="*/ 574003 h 3303854"/>
              <a:gd name="connsiteX6" fmla="*/ 9417652 w 9417652"/>
              <a:gd name="connsiteY6" fmla="*/ 2042383 h 3303854"/>
              <a:gd name="connsiteX7" fmla="*/ 7749039 w 9417652"/>
              <a:gd name="connsiteY7" fmla="*/ 3303854 h 3303854"/>
              <a:gd name="connsiteX8" fmla="*/ 7682295 w 9417652"/>
              <a:gd name="connsiteY8" fmla="*/ 2182546 h 3303854"/>
              <a:gd name="connsiteX9" fmla="*/ 6167194 w 9417652"/>
              <a:gd name="connsiteY9" fmla="*/ 2149174 h 3303854"/>
              <a:gd name="connsiteX10" fmla="*/ 3791089 w 9417652"/>
              <a:gd name="connsiteY10" fmla="*/ 2202570 h 3303854"/>
              <a:gd name="connsiteX11" fmla="*/ 1755381 w 9417652"/>
              <a:gd name="connsiteY11" fmla="*/ 2389454 h 3303854"/>
              <a:gd name="connsiteX12" fmla="*/ 20023 w 9417652"/>
              <a:gd name="connsiteY12" fmla="*/ 2789922 h 3303854"/>
              <a:gd name="connsiteX13" fmla="*/ 0 w 9417652"/>
              <a:gd name="connsiteY13" fmla="*/ 0 h 3303854"/>
              <a:gd name="connsiteX0" fmla="*/ 0 w 9417652"/>
              <a:gd name="connsiteY0" fmla="*/ 0 h 3303854"/>
              <a:gd name="connsiteX1" fmla="*/ 2155848 w 9417652"/>
              <a:gd name="connsiteY1" fmla="*/ 700818 h 3303854"/>
              <a:gd name="connsiteX2" fmla="*/ 4471883 w 9417652"/>
              <a:gd name="connsiteY2" fmla="*/ 1234774 h 3303854"/>
              <a:gd name="connsiteX3" fmla="*/ 6781244 w 9417652"/>
              <a:gd name="connsiteY3" fmla="*/ 1535124 h 3303854"/>
              <a:gd name="connsiteX4" fmla="*/ 7588852 w 9417652"/>
              <a:gd name="connsiteY4" fmla="*/ 1555148 h 3303854"/>
              <a:gd name="connsiteX5" fmla="*/ 7575503 w 9417652"/>
              <a:gd name="connsiteY5" fmla="*/ 614049 h 3303854"/>
              <a:gd name="connsiteX6" fmla="*/ 9417652 w 9417652"/>
              <a:gd name="connsiteY6" fmla="*/ 2042383 h 3303854"/>
              <a:gd name="connsiteX7" fmla="*/ 7749039 w 9417652"/>
              <a:gd name="connsiteY7" fmla="*/ 3303854 h 3303854"/>
              <a:gd name="connsiteX8" fmla="*/ 7682295 w 9417652"/>
              <a:gd name="connsiteY8" fmla="*/ 2182546 h 3303854"/>
              <a:gd name="connsiteX9" fmla="*/ 6167194 w 9417652"/>
              <a:gd name="connsiteY9" fmla="*/ 2149174 h 3303854"/>
              <a:gd name="connsiteX10" fmla="*/ 3791089 w 9417652"/>
              <a:gd name="connsiteY10" fmla="*/ 2202570 h 3303854"/>
              <a:gd name="connsiteX11" fmla="*/ 1755381 w 9417652"/>
              <a:gd name="connsiteY11" fmla="*/ 2389454 h 3303854"/>
              <a:gd name="connsiteX12" fmla="*/ 20023 w 9417652"/>
              <a:gd name="connsiteY12" fmla="*/ 2789922 h 3303854"/>
              <a:gd name="connsiteX13" fmla="*/ 0 w 9417652"/>
              <a:gd name="connsiteY13" fmla="*/ 0 h 3303854"/>
              <a:gd name="connsiteX0" fmla="*/ 0 w 9417652"/>
              <a:gd name="connsiteY0" fmla="*/ 0 h 3303854"/>
              <a:gd name="connsiteX1" fmla="*/ 2155848 w 9417652"/>
              <a:gd name="connsiteY1" fmla="*/ 700818 h 3303854"/>
              <a:gd name="connsiteX2" fmla="*/ 4471883 w 9417652"/>
              <a:gd name="connsiteY2" fmla="*/ 1234774 h 3303854"/>
              <a:gd name="connsiteX3" fmla="*/ 6781244 w 9417652"/>
              <a:gd name="connsiteY3" fmla="*/ 1535124 h 3303854"/>
              <a:gd name="connsiteX4" fmla="*/ 7588852 w 9417652"/>
              <a:gd name="connsiteY4" fmla="*/ 1555148 h 3303854"/>
              <a:gd name="connsiteX5" fmla="*/ 7575503 w 9417652"/>
              <a:gd name="connsiteY5" fmla="*/ 614049 h 3303854"/>
              <a:gd name="connsiteX6" fmla="*/ 9417652 w 9417652"/>
              <a:gd name="connsiteY6" fmla="*/ 2042383 h 3303854"/>
              <a:gd name="connsiteX7" fmla="*/ 7749039 w 9417652"/>
              <a:gd name="connsiteY7" fmla="*/ 3303854 h 3303854"/>
              <a:gd name="connsiteX8" fmla="*/ 7615551 w 9417652"/>
              <a:gd name="connsiteY8" fmla="*/ 2189220 h 3303854"/>
              <a:gd name="connsiteX9" fmla="*/ 6167194 w 9417652"/>
              <a:gd name="connsiteY9" fmla="*/ 2149174 h 3303854"/>
              <a:gd name="connsiteX10" fmla="*/ 3791089 w 9417652"/>
              <a:gd name="connsiteY10" fmla="*/ 2202570 h 3303854"/>
              <a:gd name="connsiteX11" fmla="*/ 1755381 w 9417652"/>
              <a:gd name="connsiteY11" fmla="*/ 2389454 h 3303854"/>
              <a:gd name="connsiteX12" fmla="*/ 20023 w 9417652"/>
              <a:gd name="connsiteY12" fmla="*/ 2789922 h 3303854"/>
              <a:gd name="connsiteX13" fmla="*/ 0 w 9417652"/>
              <a:gd name="connsiteY13" fmla="*/ 0 h 3303854"/>
              <a:gd name="connsiteX0" fmla="*/ 0 w 9417652"/>
              <a:gd name="connsiteY0" fmla="*/ 0 h 3290505"/>
              <a:gd name="connsiteX1" fmla="*/ 2155848 w 9417652"/>
              <a:gd name="connsiteY1" fmla="*/ 700818 h 3290505"/>
              <a:gd name="connsiteX2" fmla="*/ 4471883 w 9417652"/>
              <a:gd name="connsiteY2" fmla="*/ 1234774 h 3290505"/>
              <a:gd name="connsiteX3" fmla="*/ 6781244 w 9417652"/>
              <a:gd name="connsiteY3" fmla="*/ 1535124 h 3290505"/>
              <a:gd name="connsiteX4" fmla="*/ 7588852 w 9417652"/>
              <a:gd name="connsiteY4" fmla="*/ 1555148 h 3290505"/>
              <a:gd name="connsiteX5" fmla="*/ 7575503 w 9417652"/>
              <a:gd name="connsiteY5" fmla="*/ 614049 h 3290505"/>
              <a:gd name="connsiteX6" fmla="*/ 9417652 w 9417652"/>
              <a:gd name="connsiteY6" fmla="*/ 2042383 h 3290505"/>
              <a:gd name="connsiteX7" fmla="*/ 7575503 w 9417652"/>
              <a:gd name="connsiteY7" fmla="*/ 3290505 h 3290505"/>
              <a:gd name="connsiteX8" fmla="*/ 7615551 w 9417652"/>
              <a:gd name="connsiteY8" fmla="*/ 2189220 h 3290505"/>
              <a:gd name="connsiteX9" fmla="*/ 6167194 w 9417652"/>
              <a:gd name="connsiteY9" fmla="*/ 2149174 h 3290505"/>
              <a:gd name="connsiteX10" fmla="*/ 3791089 w 9417652"/>
              <a:gd name="connsiteY10" fmla="*/ 2202570 h 3290505"/>
              <a:gd name="connsiteX11" fmla="*/ 1755381 w 9417652"/>
              <a:gd name="connsiteY11" fmla="*/ 2389454 h 3290505"/>
              <a:gd name="connsiteX12" fmla="*/ 20023 w 9417652"/>
              <a:gd name="connsiteY12" fmla="*/ 2789922 h 3290505"/>
              <a:gd name="connsiteX13" fmla="*/ 0 w 9417652"/>
              <a:gd name="connsiteY13" fmla="*/ 0 h 3290505"/>
              <a:gd name="connsiteX0" fmla="*/ 0 w 9484397"/>
              <a:gd name="connsiteY0" fmla="*/ 0 h 3290505"/>
              <a:gd name="connsiteX1" fmla="*/ 2155848 w 9484397"/>
              <a:gd name="connsiteY1" fmla="*/ 700818 h 3290505"/>
              <a:gd name="connsiteX2" fmla="*/ 4471883 w 9484397"/>
              <a:gd name="connsiteY2" fmla="*/ 1234774 h 3290505"/>
              <a:gd name="connsiteX3" fmla="*/ 6781244 w 9484397"/>
              <a:gd name="connsiteY3" fmla="*/ 1535124 h 3290505"/>
              <a:gd name="connsiteX4" fmla="*/ 7588852 w 9484397"/>
              <a:gd name="connsiteY4" fmla="*/ 1555148 h 3290505"/>
              <a:gd name="connsiteX5" fmla="*/ 7575503 w 9484397"/>
              <a:gd name="connsiteY5" fmla="*/ 614049 h 3290505"/>
              <a:gd name="connsiteX6" fmla="*/ 9484397 w 9484397"/>
              <a:gd name="connsiteY6" fmla="*/ 2389455 h 3290505"/>
              <a:gd name="connsiteX7" fmla="*/ 7575503 w 9484397"/>
              <a:gd name="connsiteY7" fmla="*/ 3290505 h 3290505"/>
              <a:gd name="connsiteX8" fmla="*/ 7615551 w 9484397"/>
              <a:gd name="connsiteY8" fmla="*/ 2189220 h 3290505"/>
              <a:gd name="connsiteX9" fmla="*/ 6167194 w 9484397"/>
              <a:gd name="connsiteY9" fmla="*/ 2149174 h 3290505"/>
              <a:gd name="connsiteX10" fmla="*/ 3791089 w 9484397"/>
              <a:gd name="connsiteY10" fmla="*/ 2202570 h 3290505"/>
              <a:gd name="connsiteX11" fmla="*/ 1755381 w 9484397"/>
              <a:gd name="connsiteY11" fmla="*/ 2389454 h 3290505"/>
              <a:gd name="connsiteX12" fmla="*/ 20023 w 9484397"/>
              <a:gd name="connsiteY12" fmla="*/ 2789922 h 3290505"/>
              <a:gd name="connsiteX13" fmla="*/ 0 w 9484397"/>
              <a:gd name="connsiteY13" fmla="*/ 0 h 3290505"/>
              <a:gd name="connsiteX0" fmla="*/ 0 w 9484397"/>
              <a:gd name="connsiteY0" fmla="*/ 0 h 3290505"/>
              <a:gd name="connsiteX1" fmla="*/ 2155848 w 9484397"/>
              <a:gd name="connsiteY1" fmla="*/ 700818 h 3290505"/>
              <a:gd name="connsiteX2" fmla="*/ 4471883 w 9484397"/>
              <a:gd name="connsiteY2" fmla="*/ 1234774 h 3290505"/>
              <a:gd name="connsiteX3" fmla="*/ 6781244 w 9484397"/>
              <a:gd name="connsiteY3" fmla="*/ 1535124 h 3290505"/>
              <a:gd name="connsiteX4" fmla="*/ 7588852 w 9484397"/>
              <a:gd name="connsiteY4" fmla="*/ 1555148 h 3290505"/>
              <a:gd name="connsiteX5" fmla="*/ 7895877 w 9484397"/>
              <a:gd name="connsiteY5" fmla="*/ 614049 h 3290505"/>
              <a:gd name="connsiteX6" fmla="*/ 9484397 w 9484397"/>
              <a:gd name="connsiteY6" fmla="*/ 2389455 h 3290505"/>
              <a:gd name="connsiteX7" fmla="*/ 7575503 w 9484397"/>
              <a:gd name="connsiteY7" fmla="*/ 3290505 h 3290505"/>
              <a:gd name="connsiteX8" fmla="*/ 7615551 w 9484397"/>
              <a:gd name="connsiteY8" fmla="*/ 2189220 h 3290505"/>
              <a:gd name="connsiteX9" fmla="*/ 6167194 w 9484397"/>
              <a:gd name="connsiteY9" fmla="*/ 2149174 h 3290505"/>
              <a:gd name="connsiteX10" fmla="*/ 3791089 w 9484397"/>
              <a:gd name="connsiteY10" fmla="*/ 2202570 h 3290505"/>
              <a:gd name="connsiteX11" fmla="*/ 1755381 w 9484397"/>
              <a:gd name="connsiteY11" fmla="*/ 2389454 h 3290505"/>
              <a:gd name="connsiteX12" fmla="*/ 20023 w 9484397"/>
              <a:gd name="connsiteY12" fmla="*/ 2789922 h 3290505"/>
              <a:gd name="connsiteX13" fmla="*/ 0 w 9484397"/>
              <a:gd name="connsiteY13" fmla="*/ 0 h 3290505"/>
              <a:gd name="connsiteX0" fmla="*/ 0 w 9484397"/>
              <a:gd name="connsiteY0" fmla="*/ 0 h 3290505"/>
              <a:gd name="connsiteX1" fmla="*/ 2155848 w 9484397"/>
              <a:gd name="connsiteY1" fmla="*/ 700818 h 3290505"/>
              <a:gd name="connsiteX2" fmla="*/ 4471883 w 9484397"/>
              <a:gd name="connsiteY2" fmla="*/ 1234774 h 3290505"/>
              <a:gd name="connsiteX3" fmla="*/ 6781244 w 9484397"/>
              <a:gd name="connsiteY3" fmla="*/ 1535124 h 3290505"/>
              <a:gd name="connsiteX4" fmla="*/ 7588852 w 9484397"/>
              <a:gd name="connsiteY4" fmla="*/ 1555148 h 3290505"/>
              <a:gd name="connsiteX5" fmla="*/ 7895877 w 9484397"/>
              <a:gd name="connsiteY5" fmla="*/ 614049 h 3290505"/>
              <a:gd name="connsiteX6" fmla="*/ 9484397 w 9484397"/>
              <a:gd name="connsiteY6" fmla="*/ 2389455 h 3290505"/>
              <a:gd name="connsiteX7" fmla="*/ 7575503 w 9484397"/>
              <a:gd name="connsiteY7" fmla="*/ 3290505 h 3290505"/>
              <a:gd name="connsiteX8" fmla="*/ 7468714 w 9484397"/>
              <a:gd name="connsiteY8" fmla="*/ 2189220 h 3290505"/>
              <a:gd name="connsiteX9" fmla="*/ 6167194 w 9484397"/>
              <a:gd name="connsiteY9" fmla="*/ 2149174 h 3290505"/>
              <a:gd name="connsiteX10" fmla="*/ 3791089 w 9484397"/>
              <a:gd name="connsiteY10" fmla="*/ 2202570 h 3290505"/>
              <a:gd name="connsiteX11" fmla="*/ 1755381 w 9484397"/>
              <a:gd name="connsiteY11" fmla="*/ 2389454 h 3290505"/>
              <a:gd name="connsiteX12" fmla="*/ 20023 w 9484397"/>
              <a:gd name="connsiteY12" fmla="*/ 2789922 h 3290505"/>
              <a:gd name="connsiteX13" fmla="*/ 0 w 9484397"/>
              <a:gd name="connsiteY13" fmla="*/ 0 h 3290505"/>
              <a:gd name="connsiteX0" fmla="*/ 0 w 9484397"/>
              <a:gd name="connsiteY0" fmla="*/ 0 h 3263807"/>
              <a:gd name="connsiteX1" fmla="*/ 2155848 w 9484397"/>
              <a:gd name="connsiteY1" fmla="*/ 700818 h 3263807"/>
              <a:gd name="connsiteX2" fmla="*/ 4471883 w 9484397"/>
              <a:gd name="connsiteY2" fmla="*/ 1234774 h 3263807"/>
              <a:gd name="connsiteX3" fmla="*/ 6781244 w 9484397"/>
              <a:gd name="connsiteY3" fmla="*/ 1535124 h 3263807"/>
              <a:gd name="connsiteX4" fmla="*/ 7588852 w 9484397"/>
              <a:gd name="connsiteY4" fmla="*/ 1555148 h 3263807"/>
              <a:gd name="connsiteX5" fmla="*/ 7895877 w 9484397"/>
              <a:gd name="connsiteY5" fmla="*/ 614049 h 3263807"/>
              <a:gd name="connsiteX6" fmla="*/ 9484397 w 9484397"/>
              <a:gd name="connsiteY6" fmla="*/ 2389455 h 3263807"/>
              <a:gd name="connsiteX7" fmla="*/ 7155012 w 9484397"/>
              <a:gd name="connsiteY7" fmla="*/ 3263807 h 3263807"/>
              <a:gd name="connsiteX8" fmla="*/ 7468714 w 9484397"/>
              <a:gd name="connsiteY8" fmla="*/ 2189220 h 3263807"/>
              <a:gd name="connsiteX9" fmla="*/ 6167194 w 9484397"/>
              <a:gd name="connsiteY9" fmla="*/ 2149174 h 3263807"/>
              <a:gd name="connsiteX10" fmla="*/ 3791089 w 9484397"/>
              <a:gd name="connsiteY10" fmla="*/ 2202570 h 3263807"/>
              <a:gd name="connsiteX11" fmla="*/ 1755381 w 9484397"/>
              <a:gd name="connsiteY11" fmla="*/ 2389454 h 3263807"/>
              <a:gd name="connsiteX12" fmla="*/ 20023 w 9484397"/>
              <a:gd name="connsiteY12" fmla="*/ 2789922 h 3263807"/>
              <a:gd name="connsiteX13" fmla="*/ 0 w 9484397"/>
              <a:gd name="connsiteY13" fmla="*/ 0 h 3263807"/>
              <a:gd name="connsiteX0" fmla="*/ 0 w 9043883"/>
              <a:gd name="connsiteY0" fmla="*/ 0 h 3263807"/>
              <a:gd name="connsiteX1" fmla="*/ 2155848 w 9043883"/>
              <a:gd name="connsiteY1" fmla="*/ 700818 h 3263807"/>
              <a:gd name="connsiteX2" fmla="*/ 4471883 w 9043883"/>
              <a:gd name="connsiteY2" fmla="*/ 1234774 h 3263807"/>
              <a:gd name="connsiteX3" fmla="*/ 6781244 w 9043883"/>
              <a:gd name="connsiteY3" fmla="*/ 1535124 h 3263807"/>
              <a:gd name="connsiteX4" fmla="*/ 7588852 w 9043883"/>
              <a:gd name="connsiteY4" fmla="*/ 1555148 h 3263807"/>
              <a:gd name="connsiteX5" fmla="*/ 7895877 w 9043883"/>
              <a:gd name="connsiteY5" fmla="*/ 614049 h 3263807"/>
              <a:gd name="connsiteX6" fmla="*/ 9043883 w 9043883"/>
              <a:gd name="connsiteY6" fmla="*/ 2122477 h 3263807"/>
              <a:gd name="connsiteX7" fmla="*/ 7155012 w 9043883"/>
              <a:gd name="connsiteY7" fmla="*/ 3263807 h 3263807"/>
              <a:gd name="connsiteX8" fmla="*/ 7468714 w 9043883"/>
              <a:gd name="connsiteY8" fmla="*/ 2189220 h 3263807"/>
              <a:gd name="connsiteX9" fmla="*/ 6167194 w 9043883"/>
              <a:gd name="connsiteY9" fmla="*/ 2149174 h 3263807"/>
              <a:gd name="connsiteX10" fmla="*/ 3791089 w 9043883"/>
              <a:gd name="connsiteY10" fmla="*/ 2202570 h 3263807"/>
              <a:gd name="connsiteX11" fmla="*/ 1755381 w 9043883"/>
              <a:gd name="connsiteY11" fmla="*/ 2389454 h 3263807"/>
              <a:gd name="connsiteX12" fmla="*/ 20023 w 9043883"/>
              <a:gd name="connsiteY12" fmla="*/ 2789922 h 3263807"/>
              <a:gd name="connsiteX13" fmla="*/ 0 w 9043883"/>
              <a:gd name="connsiteY13" fmla="*/ 0 h 3263807"/>
              <a:gd name="connsiteX0" fmla="*/ 46721 w 9023860"/>
              <a:gd name="connsiteY0" fmla="*/ 0 h 3737693"/>
              <a:gd name="connsiteX1" fmla="*/ 2135825 w 9023860"/>
              <a:gd name="connsiteY1" fmla="*/ 1174704 h 3737693"/>
              <a:gd name="connsiteX2" fmla="*/ 4451860 w 9023860"/>
              <a:gd name="connsiteY2" fmla="*/ 1708660 h 3737693"/>
              <a:gd name="connsiteX3" fmla="*/ 6761221 w 9023860"/>
              <a:gd name="connsiteY3" fmla="*/ 2009010 h 3737693"/>
              <a:gd name="connsiteX4" fmla="*/ 7568829 w 9023860"/>
              <a:gd name="connsiteY4" fmla="*/ 2029034 h 3737693"/>
              <a:gd name="connsiteX5" fmla="*/ 7875854 w 9023860"/>
              <a:gd name="connsiteY5" fmla="*/ 1087935 h 3737693"/>
              <a:gd name="connsiteX6" fmla="*/ 9023860 w 9023860"/>
              <a:gd name="connsiteY6" fmla="*/ 2596363 h 3737693"/>
              <a:gd name="connsiteX7" fmla="*/ 7134989 w 9023860"/>
              <a:gd name="connsiteY7" fmla="*/ 3737693 h 3737693"/>
              <a:gd name="connsiteX8" fmla="*/ 7448691 w 9023860"/>
              <a:gd name="connsiteY8" fmla="*/ 2663106 h 3737693"/>
              <a:gd name="connsiteX9" fmla="*/ 6147171 w 9023860"/>
              <a:gd name="connsiteY9" fmla="*/ 2623060 h 3737693"/>
              <a:gd name="connsiteX10" fmla="*/ 3771066 w 9023860"/>
              <a:gd name="connsiteY10" fmla="*/ 2676456 h 3737693"/>
              <a:gd name="connsiteX11" fmla="*/ 1735358 w 9023860"/>
              <a:gd name="connsiteY11" fmla="*/ 2863340 h 3737693"/>
              <a:gd name="connsiteX12" fmla="*/ 0 w 9023860"/>
              <a:gd name="connsiteY12" fmla="*/ 3263808 h 3737693"/>
              <a:gd name="connsiteX13" fmla="*/ 46721 w 9023860"/>
              <a:gd name="connsiteY13" fmla="*/ 0 h 3737693"/>
              <a:gd name="connsiteX0" fmla="*/ 46721 w 9023860"/>
              <a:gd name="connsiteY0" fmla="*/ 0 h 3737693"/>
              <a:gd name="connsiteX1" fmla="*/ 2155848 w 9023860"/>
              <a:gd name="connsiteY1" fmla="*/ 927749 h 3737693"/>
              <a:gd name="connsiteX2" fmla="*/ 4451860 w 9023860"/>
              <a:gd name="connsiteY2" fmla="*/ 1708660 h 3737693"/>
              <a:gd name="connsiteX3" fmla="*/ 6761221 w 9023860"/>
              <a:gd name="connsiteY3" fmla="*/ 2009010 h 3737693"/>
              <a:gd name="connsiteX4" fmla="*/ 7568829 w 9023860"/>
              <a:gd name="connsiteY4" fmla="*/ 2029034 h 3737693"/>
              <a:gd name="connsiteX5" fmla="*/ 7875854 w 9023860"/>
              <a:gd name="connsiteY5" fmla="*/ 1087935 h 3737693"/>
              <a:gd name="connsiteX6" fmla="*/ 9023860 w 9023860"/>
              <a:gd name="connsiteY6" fmla="*/ 2596363 h 3737693"/>
              <a:gd name="connsiteX7" fmla="*/ 7134989 w 9023860"/>
              <a:gd name="connsiteY7" fmla="*/ 3737693 h 3737693"/>
              <a:gd name="connsiteX8" fmla="*/ 7448691 w 9023860"/>
              <a:gd name="connsiteY8" fmla="*/ 2663106 h 3737693"/>
              <a:gd name="connsiteX9" fmla="*/ 6147171 w 9023860"/>
              <a:gd name="connsiteY9" fmla="*/ 2623060 h 3737693"/>
              <a:gd name="connsiteX10" fmla="*/ 3771066 w 9023860"/>
              <a:gd name="connsiteY10" fmla="*/ 2676456 h 3737693"/>
              <a:gd name="connsiteX11" fmla="*/ 1735358 w 9023860"/>
              <a:gd name="connsiteY11" fmla="*/ 2863340 h 3737693"/>
              <a:gd name="connsiteX12" fmla="*/ 0 w 9023860"/>
              <a:gd name="connsiteY12" fmla="*/ 3263808 h 3737693"/>
              <a:gd name="connsiteX13" fmla="*/ 46721 w 9023860"/>
              <a:gd name="connsiteY13" fmla="*/ 0 h 3737693"/>
              <a:gd name="connsiteX0" fmla="*/ 46721 w 9023860"/>
              <a:gd name="connsiteY0" fmla="*/ 0 h 3737693"/>
              <a:gd name="connsiteX1" fmla="*/ 2155848 w 9023860"/>
              <a:gd name="connsiteY1" fmla="*/ 927749 h 3737693"/>
              <a:gd name="connsiteX2" fmla="*/ 4451860 w 9023860"/>
              <a:gd name="connsiteY2" fmla="*/ 1708660 h 3737693"/>
              <a:gd name="connsiteX3" fmla="*/ 6761221 w 9023860"/>
              <a:gd name="connsiteY3" fmla="*/ 2009010 h 3737693"/>
              <a:gd name="connsiteX4" fmla="*/ 7568829 w 9023860"/>
              <a:gd name="connsiteY4" fmla="*/ 2029034 h 3737693"/>
              <a:gd name="connsiteX5" fmla="*/ 7729016 w 9023860"/>
              <a:gd name="connsiteY5" fmla="*/ 1101284 h 3737693"/>
              <a:gd name="connsiteX6" fmla="*/ 9023860 w 9023860"/>
              <a:gd name="connsiteY6" fmla="*/ 2596363 h 3737693"/>
              <a:gd name="connsiteX7" fmla="*/ 7134989 w 9023860"/>
              <a:gd name="connsiteY7" fmla="*/ 3737693 h 3737693"/>
              <a:gd name="connsiteX8" fmla="*/ 7448691 w 9023860"/>
              <a:gd name="connsiteY8" fmla="*/ 2663106 h 3737693"/>
              <a:gd name="connsiteX9" fmla="*/ 6147171 w 9023860"/>
              <a:gd name="connsiteY9" fmla="*/ 2623060 h 3737693"/>
              <a:gd name="connsiteX10" fmla="*/ 3771066 w 9023860"/>
              <a:gd name="connsiteY10" fmla="*/ 2676456 h 3737693"/>
              <a:gd name="connsiteX11" fmla="*/ 1735358 w 9023860"/>
              <a:gd name="connsiteY11" fmla="*/ 2863340 h 3737693"/>
              <a:gd name="connsiteX12" fmla="*/ 0 w 9023860"/>
              <a:gd name="connsiteY12" fmla="*/ 3263808 h 3737693"/>
              <a:gd name="connsiteX13" fmla="*/ 46721 w 9023860"/>
              <a:gd name="connsiteY13" fmla="*/ 0 h 3737693"/>
              <a:gd name="connsiteX0" fmla="*/ 46721 w 8870348"/>
              <a:gd name="connsiteY0" fmla="*/ 0 h 3737693"/>
              <a:gd name="connsiteX1" fmla="*/ 2155848 w 8870348"/>
              <a:gd name="connsiteY1" fmla="*/ 927749 h 3737693"/>
              <a:gd name="connsiteX2" fmla="*/ 4451860 w 8870348"/>
              <a:gd name="connsiteY2" fmla="*/ 1708660 h 3737693"/>
              <a:gd name="connsiteX3" fmla="*/ 6761221 w 8870348"/>
              <a:gd name="connsiteY3" fmla="*/ 2009010 h 3737693"/>
              <a:gd name="connsiteX4" fmla="*/ 7568829 w 8870348"/>
              <a:gd name="connsiteY4" fmla="*/ 2029034 h 3737693"/>
              <a:gd name="connsiteX5" fmla="*/ 7729016 w 8870348"/>
              <a:gd name="connsiteY5" fmla="*/ 1101284 h 3737693"/>
              <a:gd name="connsiteX6" fmla="*/ 8870348 w 8870348"/>
              <a:gd name="connsiteY6" fmla="*/ 2362757 h 3737693"/>
              <a:gd name="connsiteX7" fmla="*/ 7134989 w 8870348"/>
              <a:gd name="connsiteY7" fmla="*/ 3737693 h 3737693"/>
              <a:gd name="connsiteX8" fmla="*/ 7448691 w 8870348"/>
              <a:gd name="connsiteY8" fmla="*/ 2663106 h 3737693"/>
              <a:gd name="connsiteX9" fmla="*/ 6147171 w 8870348"/>
              <a:gd name="connsiteY9" fmla="*/ 2623060 h 3737693"/>
              <a:gd name="connsiteX10" fmla="*/ 3771066 w 8870348"/>
              <a:gd name="connsiteY10" fmla="*/ 2676456 h 3737693"/>
              <a:gd name="connsiteX11" fmla="*/ 1735358 w 8870348"/>
              <a:gd name="connsiteY11" fmla="*/ 2863340 h 3737693"/>
              <a:gd name="connsiteX12" fmla="*/ 0 w 8870348"/>
              <a:gd name="connsiteY12" fmla="*/ 3263808 h 3737693"/>
              <a:gd name="connsiteX13" fmla="*/ 46721 w 8870348"/>
              <a:gd name="connsiteY13" fmla="*/ 0 h 3737693"/>
              <a:gd name="connsiteX0" fmla="*/ 46721 w 8870348"/>
              <a:gd name="connsiteY0" fmla="*/ 0 h 3737693"/>
              <a:gd name="connsiteX1" fmla="*/ 2155848 w 8870348"/>
              <a:gd name="connsiteY1" fmla="*/ 927749 h 3737693"/>
              <a:gd name="connsiteX2" fmla="*/ 4451860 w 8870348"/>
              <a:gd name="connsiteY2" fmla="*/ 1708660 h 3737693"/>
              <a:gd name="connsiteX3" fmla="*/ 6761221 w 8870348"/>
              <a:gd name="connsiteY3" fmla="*/ 2009010 h 3737693"/>
              <a:gd name="connsiteX4" fmla="*/ 7568829 w 8870348"/>
              <a:gd name="connsiteY4" fmla="*/ 2029034 h 3737693"/>
              <a:gd name="connsiteX5" fmla="*/ 7729016 w 8870348"/>
              <a:gd name="connsiteY5" fmla="*/ 1101284 h 3737693"/>
              <a:gd name="connsiteX6" fmla="*/ 8870348 w 8870348"/>
              <a:gd name="connsiteY6" fmla="*/ 2509595 h 3737693"/>
              <a:gd name="connsiteX7" fmla="*/ 7134989 w 8870348"/>
              <a:gd name="connsiteY7" fmla="*/ 3737693 h 3737693"/>
              <a:gd name="connsiteX8" fmla="*/ 7448691 w 8870348"/>
              <a:gd name="connsiteY8" fmla="*/ 2663106 h 3737693"/>
              <a:gd name="connsiteX9" fmla="*/ 6147171 w 8870348"/>
              <a:gd name="connsiteY9" fmla="*/ 2623060 h 3737693"/>
              <a:gd name="connsiteX10" fmla="*/ 3771066 w 8870348"/>
              <a:gd name="connsiteY10" fmla="*/ 2676456 h 3737693"/>
              <a:gd name="connsiteX11" fmla="*/ 1735358 w 8870348"/>
              <a:gd name="connsiteY11" fmla="*/ 2863340 h 3737693"/>
              <a:gd name="connsiteX12" fmla="*/ 0 w 8870348"/>
              <a:gd name="connsiteY12" fmla="*/ 3263808 h 3737693"/>
              <a:gd name="connsiteX13" fmla="*/ 46721 w 8870348"/>
              <a:gd name="connsiteY13" fmla="*/ 0 h 3737693"/>
              <a:gd name="connsiteX0" fmla="*/ 46721 w 8870348"/>
              <a:gd name="connsiteY0" fmla="*/ 0 h 3757717"/>
              <a:gd name="connsiteX1" fmla="*/ 2155848 w 8870348"/>
              <a:gd name="connsiteY1" fmla="*/ 927749 h 3757717"/>
              <a:gd name="connsiteX2" fmla="*/ 4451860 w 8870348"/>
              <a:gd name="connsiteY2" fmla="*/ 1708660 h 3757717"/>
              <a:gd name="connsiteX3" fmla="*/ 6761221 w 8870348"/>
              <a:gd name="connsiteY3" fmla="*/ 2009010 h 3757717"/>
              <a:gd name="connsiteX4" fmla="*/ 7568829 w 8870348"/>
              <a:gd name="connsiteY4" fmla="*/ 2029034 h 3757717"/>
              <a:gd name="connsiteX5" fmla="*/ 7729016 w 8870348"/>
              <a:gd name="connsiteY5" fmla="*/ 1101284 h 3757717"/>
              <a:gd name="connsiteX6" fmla="*/ 8870348 w 8870348"/>
              <a:gd name="connsiteY6" fmla="*/ 2509595 h 3757717"/>
              <a:gd name="connsiteX7" fmla="*/ 7315199 w 8870348"/>
              <a:gd name="connsiteY7" fmla="*/ 3757717 h 3757717"/>
              <a:gd name="connsiteX8" fmla="*/ 7448691 w 8870348"/>
              <a:gd name="connsiteY8" fmla="*/ 2663106 h 3757717"/>
              <a:gd name="connsiteX9" fmla="*/ 6147171 w 8870348"/>
              <a:gd name="connsiteY9" fmla="*/ 2623060 h 3757717"/>
              <a:gd name="connsiteX10" fmla="*/ 3771066 w 8870348"/>
              <a:gd name="connsiteY10" fmla="*/ 2676456 h 3757717"/>
              <a:gd name="connsiteX11" fmla="*/ 1735358 w 8870348"/>
              <a:gd name="connsiteY11" fmla="*/ 2863340 h 3757717"/>
              <a:gd name="connsiteX12" fmla="*/ 0 w 8870348"/>
              <a:gd name="connsiteY12" fmla="*/ 3263808 h 3757717"/>
              <a:gd name="connsiteX13" fmla="*/ 46721 w 8870348"/>
              <a:gd name="connsiteY13" fmla="*/ 0 h 3757717"/>
              <a:gd name="connsiteX0" fmla="*/ 46721 w 8870348"/>
              <a:gd name="connsiteY0" fmla="*/ 0 h 3757717"/>
              <a:gd name="connsiteX1" fmla="*/ 2155848 w 8870348"/>
              <a:gd name="connsiteY1" fmla="*/ 927749 h 3757717"/>
              <a:gd name="connsiteX2" fmla="*/ 4451860 w 8870348"/>
              <a:gd name="connsiteY2" fmla="*/ 1708660 h 3757717"/>
              <a:gd name="connsiteX3" fmla="*/ 6761221 w 8870348"/>
              <a:gd name="connsiteY3" fmla="*/ 2009010 h 3757717"/>
              <a:gd name="connsiteX4" fmla="*/ 7568829 w 8870348"/>
              <a:gd name="connsiteY4" fmla="*/ 2029034 h 3757717"/>
              <a:gd name="connsiteX5" fmla="*/ 7729016 w 8870348"/>
              <a:gd name="connsiteY5" fmla="*/ 1101284 h 3757717"/>
              <a:gd name="connsiteX6" fmla="*/ 8870348 w 8870348"/>
              <a:gd name="connsiteY6" fmla="*/ 2509595 h 3757717"/>
              <a:gd name="connsiteX7" fmla="*/ 7441737 w 8870348"/>
              <a:gd name="connsiteY7" fmla="*/ 3757717 h 3757717"/>
              <a:gd name="connsiteX8" fmla="*/ 7448691 w 8870348"/>
              <a:gd name="connsiteY8" fmla="*/ 2663106 h 3757717"/>
              <a:gd name="connsiteX9" fmla="*/ 6147171 w 8870348"/>
              <a:gd name="connsiteY9" fmla="*/ 2623060 h 3757717"/>
              <a:gd name="connsiteX10" fmla="*/ 3771066 w 8870348"/>
              <a:gd name="connsiteY10" fmla="*/ 2676456 h 3757717"/>
              <a:gd name="connsiteX11" fmla="*/ 1735358 w 8870348"/>
              <a:gd name="connsiteY11" fmla="*/ 2863340 h 3757717"/>
              <a:gd name="connsiteX12" fmla="*/ 0 w 8870348"/>
              <a:gd name="connsiteY12" fmla="*/ 3263808 h 3757717"/>
              <a:gd name="connsiteX13" fmla="*/ 46721 w 8870348"/>
              <a:gd name="connsiteY13" fmla="*/ 0 h 3757717"/>
              <a:gd name="connsiteX0" fmla="*/ 46721 w 8870348"/>
              <a:gd name="connsiteY0" fmla="*/ 0 h 3757717"/>
              <a:gd name="connsiteX1" fmla="*/ 2155848 w 8870348"/>
              <a:gd name="connsiteY1" fmla="*/ 927749 h 3757717"/>
              <a:gd name="connsiteX2" fmla="*/ 4451860 w 8870348"/>
              <a:gd name="connsiteY2" fmla="*/ 1708660 h 3757717"/>
              <a:gd name="connsiteX3" fmla="*/ 6761221 w 8870348"/>
              <a:gd name="connsiteY3" fmla="*/ 2009010 h 3757717"/>
              <a:gd name="connsiteX4" fmla="*/ 7467599 w 8870348"/>
              <a:gd name="connsiteY4" fmla="*/ 2022359 h 3757717"/>
              <a:gd name="connsiteX5" fmla="*/ 7729016 w 8870348"/>
              <a:gd name="connsiteY5" fmla="*/ 1101284 h 3757717"/>
              <a:gd name="connsiteX6" fmla="*/ 8870348 w 8870348"/>
              <a:gd name="connsiteY6" fmla="*/ 2509595 h 3757717"/>
              <a:gd name="connsiteX7" fmla="*/ 7441737 w 8870348"/>
              <a:gd name="connsiteY7" fmla="*/ 3757717 h 3757717"/>
              <a:gd name="connsiteX8" fmla="*/ 7448691 w 8870348"/>
              <a:gd name="connsiteY8" fmla="*/ 2663106 h 3757717"/>
              <a:gd name="connsiteX9" fmla="*/ 6147171 w 8870348"/>
              <a:gd name="connsiteY9" fmla="*/ 2623060 h 3757717"/>
              <a:gd name="connsiteX10" fmla="*/ 3771066 w 8870348"/>
              <a:gd name="connsiteY10" fmla="*/ 2676456 h 3757717"/>
              <a:gd name="connsiteX11" fmla="*/ 1735358 w 8870348"/>
              <a:gd name="connsiteY11" fmla="*/ 2863340 h 3757717"/>
              <a:gd name="connsiteX12" fmla="*/ 0 w 8870348"/>
              <a:gd name="connsiteY12" fmla="*/ 3263808 h 3757717"/>
              <a:gd name="connsiteX13" fmla="*/ 46721 w 8870348"/>
              <a:gd name="connsiteY13" fmla="*/ 0 h 3757717"/>
              <a:gd name="connsiteX0" fmla="*/ 46721 w 8870348"/>
              <a:gd name="connsiteY0" fmla="*/ 0 h 3757717"/>
              <a:gd name="connsiteX1" fmla="*/ 2155848 w 8870348"/>
              <a:gd name="connsiteY1" fmla="*/ 927749 h 3757717"/>
              <a:gd name="connsiteX2" fmla="*/ 4451860 w 8870348"/>
              <a:gd name="connsiteY2" fmla="*/ 1708660 h 3757717"/>
              <a:gd name="connsiteX3" fmla="*/ 6761221 w 8870348"/>
              <a:gd name="connsiteY3" fmla="*/ 2009010 h 3757717"/>
              <a:gd name="connsiteX4" fmla="*/ 7467599 w 8870348"/>
              <a:gd name="connsiteY4" fmla="*/ 2022359 h 3757717"/>
              <a:gd name="connsiteX5" fmla="*/ 7412671 w 8870348"/>
              <a:gd name="connsiteY5" fmla="*/ 1101284 h 3757717"/>
              <a:gd name="connsiteX6" fmla="*/ 8870348 w 8870348"/>
              <a:gd name="connsiteY6" fmla="*/ 2509595 h 3757717"/>
              <a:gd name="connsiteX7" fmla="*/ 7441737 w 8870348"/>
              <a:gd name="connsiteY7" fmla="*/ 3757717 h 3757717"/>
              <a:gd name="connsiteX8" fmla="*/ 7448691 w 8870348"/>
              <a:gd name="connsiteY8" fmla="*/ 2663106 h 3757717"/>
              <a:gd name="connsiteX9" fmla="*/ 6147171 w 8870348"/>
              <a:gd name="connsiteY9" fmla="*/ 2623060 h 3757717"/>
              <a:gd name="connsiteX10" fmla="*/ 3771066 w 8870348"/>
              <a:gd name="connsiteY10" fmla="*/ 2676456 h 3757717"/>
              <a:gd name="connsiteX11" fmla="*/ 1735358 w 8870348"/>
              <a:gd name="connsiteY11" fmla="*/ 2863340 h 3757717"/>
              <a:gd name="connsiteX12" fmla="*/ 0 w 8870348"/>
              <a:gd name="connsiteY12" fmla="*/ 3263808 h 3757717"/>
              <a:gd name="connsiteX13" fmla="*/ 46721 w 8870348"/>
              <a:gd name="connsiteY13" fmla="*/ 0 h 3757717"/>
              <a:gd name="connsiteX0" fmla="*/ 46721 w 8807078"/>
              <a:gd name="connsiteY0" fmla="*/ 0 h 3757717"/>
              <a:gd name="connsiteX1" fmla="*/ 2155848 w 8807078"/>
              <a:gd name="connsiteY1" fmla="*/ 927749 h 3757717"/>
              <a:gd name="connsiteX2" fmla="*/ 4451860 w 8807078"/>
              <a:gd name="connsiteY2" fmla="*/ 1708660 h 3757717"/>
              <a:gd name="connsiteX3" fmla="*/ 6761221 w 8807078"/>
              <a:gd name="connsiteY3" fmla="*/ 2009010 h 3757717"/>
              <a:gd name="connsiteX4" fmla="*/ 7467599 w 8807078"/>
              <a:gd name="connsiteY4" fmla="*/ 2022359 h 3757717"/>
              <a:gd name="connsiteX5" fmla="*/ 7412671 w 8807078"/>
              <a:gd name="connsiteY5" fmla="*/ 1101284 h 3757717"/>
              <a:gd name="connsiteX6" fmla="*/ 8807078 w 8807078"/>
              <a:gd name="connsiteY6" fmla="*/ 2389455 h 3757717"/>
              <a:gd name="connsiteX7" fmla="*/ 7441737 w 8807078"/>
              <a:gd name="connsiteY7" fmla="*/ 3757717 h 3757717"/>
              <a:gd name="connsiteX8" fmla="*/ 7448691 w 8807078"/>
              <a:gd name="connsiteY8" fmla="*/ 2663106 h 3757717"/>
              <a:gd name="connsiteX9" fmla="*/ 6147171 w 8807078"/>
              <a:gd name="connsiteY9" fmla="*/ 2623060 h 3757717"/>
              <a:gd name="connsiteX10" fmla="*/ 3771066 w 8807078"/>
              <a:gd name="connsiteY10" fmla="*/ 2676456 h 3757717"/>
              <a:gd name="connsiteX11" fmla="*/ 1735358 w 8807078"/>
              <a:gd name="connsiteY11" fmla="*/ 2863340 h 3757717"/>
              <a:gd name="connsiteX12" fmla="*/ 0 w 8807078"/>
              <a:gd name="connsiteY12" fmla="*/ 3263808 h 3757717"/>
              <a:gd name="connsiteX13" fmla="*/ 46721 w 8807078"/>
              <a:gd name="connsiteY13" fmla="*/ 0 h 3757717"/>
              <a:gd name="connsiteX0" fmla="*/ 46721 w 8807078"/>
              <a:gd name="connsiteY0" fmla="*/ 0 h 3757717"/>
              <a:gd name="connsiteX1" fmla="*/ 2155848 w 8807078"/>
              <a:gd name="connsiteY1" fmla="*/ 927749 h 3757717"/>
              <a:gd name="connsiteX2" fmla="*/ 4451860 w 8807078"/>
              <a:gd name="connsiteY2" fmla="*/ 1708660 h 3757717"/>
              <a:gd name="connsiteX3" fmla="*/ 6761221 w 8807078"/>
              <a:gd name="connsiteY3" fmla="*/ 2009010 h 3757717"/>
              <a:gd name="connsiteX4" fmla="*/ 7467599 w 8807078"/>
              <a:gd name="connsiteY4" fmla="*/ 2022359 h 3757717"/>
              <a:gd name="connsiteX5" fmla="*/ 7412671 w 8807078"/>
              <a:gd name="connsiteY5" fmla="*/ 1101284 h 3757717"/>
              <a:gd name="connsiteX6" fmla="*/ 8807078 w 8807078"/>
              <a:gd name="connsiteY6" fmla="*/ 2389455 h 3757717"/>
              <a:gd name="connsiteX7" fmla="*/ 7441737 w 8807078"/>
              <a:gd name="connsiteY7" fmla="*/ 3757717 h 3757717"/>
              <a:gd name="connsiteX8" fmla="*/ 7448691 w 8807078"/>
              <a:gd name="connsiteY8" fmla="*/ 2663106 h 3757717"/>
              <a:gd name="connsiteX9" fmla="*/ 6090229 w 8807078"/>
              <a:gd name="connsiteY9" fmla="*/ 2656432 h 3757717"/>
              <a:gd name="connsiteX10" fmla="*/ 3771066 w 8807078"/>
              <a:gd name="connsiteY10" fmla="*/ 2676456 h 3757717"/>
              <a:gd name="connsiteX11" fmla="*/ 1735358 w 8807078"/>
              <a:gd name="connsiteY11" fmla="*/ 2863340 h 3757717"/>
              <a:gd name="connsiteX12" fmla="*/ 0 w 8807078"/>
              <a:gd name="connsiteY12" fmla="*/ 3263808 h 3757717"/>
              <a:gd name="connsiteX13" fmla="*/ 46721 w 8807078"/>
              <a:gd name="connsiteY13" fmla="*/ 0 h 3757717"/>
              <a:gd name="connsiteX0" fmla="*/ 46721 w 8807078"/>
              <a:gd name="connsiteY0" fmla="*/ 0 h 3757717"/>
              <a:gd name="connsiteX1" fmla="*/ 2155848 w 8807078"/>
              <a:gd name="connsiteY1" fmla="*/ 927749 h 3757717"/>
              <a:gd name="connsiteX2" fmla="*/ 4451860 w 8807078"/>
              <a:gd name="connsiteY2" fmla="*/ 1708660 h 3757717"/>
              <a:gd name="connsiteX3" fmla="*/ 6761221 w 8807078"/>
              <a:gd name="connsiteY3" fmla="*/ 2009010 h 3757717"/>
              <a:gd name="connsiteX4" fmla="*/ 7467599 w 8807078"/>
              <a:gd name="connsiteY4" fmla="*/ 2022359 h 3757717"/>
              <a:gd name="connsiteX5" fmla="*/ 7412671 w 8807078"/>
              <a:gd name="connsiteY5" fmla="*/ 1101284 h 3757717"/>
              <a:gd name="connsiteX6" fmla="*/ 8807078 w 8807078"/>
              <a:gd name="connsiteY6" fmla="*/ 2389455 h 3757717"/>
              <a:gd name="connsiteX7" fmla="*/ 7441737 w 8807078"/>
              <a:gd name="connsiteY7" fmla="*/ 3757717 h 3757717"/>
              <a:gd name="connsiteX8" fmla="*/ 7448691 w 8807078"/>
              <a:gd name="connsiteY8" fmla="*/ 2663106 h 3757717"/>
              <a:gd name="connsiteX9" fmla="*/ 6090229 w 8807078"/>
              <a:gd name="connsiteY9" fmla="*/ 2656432 h 3757717"/>
              <a:gd name="connsiteX10" fmla="*/ 3707797 w 8807078"/>
              <a:gd name="connsiteY10" fmla="*/ 2636410 h 3757717"/>
              <a:gd name="connsiteX11" fmla="*/ 1735358 w 8807078"/>
              <a:gd name="connsiteY11" fmla="*/ 2863340 h 3757717"/>
              <a:gd name="connsiteX12" fmla="*/ 0 w 8807078"/>
              <a:gd name="connsiteY12" fmla="*/ 3263808 h 3757717"/>
              <a:gd name="connsiteX13" fmla="*/ 46721 w 8807078"/>
              <a:gd name="connsiteY13" fmla="*/ 0 h 3757717"/>
              <a:gd name="connsiteX0" fmla="*/ 59375 w 8819732"/>
              <a:gd name="connsiteY0" fmla="*/ 0 h 3884532"/>
              <a:gd name="connsiteX1" fmla="*/ 2168502 w 8819732"/>
              <a:gd name="connsiteY1" fmla="*/ 927749 h 3884532"/>
              <a:gd name="connsiteX2" fmla="*/ 4464514 w 8819732"/>
              <a:gd name="connsiteY2" fmla="*/ 1708660 h 3884532"/>
              <a:gd name="connsiteX3" fmla="*/ 6773875 w 8819732"/>
              <a:gd name="connsiteY3" fmla="*/ 2009010 h 3884532"/>
              <a:gd name="connsiteX4" fmla="*/ 7480253 w 8819732"/>
              <a:gd name="connsiteY4" fmla="*/ 2022359 h 3884532"/>
              <a:gd name="connsiteX5" fmla="*/ 7425325 w 8819732"/>
              <a:gd name="connsiteY5" fmla="*/ 1101284 h 3884532"/>
              <a:gd name="connsiteX6" fmla="*/ 8819732 w 8819732"/>
              <a:gd name="connsiteY6" fmla="*/ 2389455 h 3884532"/>
              <a:gd name="connsiteX7" fmla="*/ 7454391 w 8819732"/>
              <a:gd name="connsiteY7" fmla="*/ 3757717 h 3884532"/>
              <a:gd name="connsiteX8" fmla="*/ 7461345 w 8819732"/>
              <a:gd name="connsiteY8" fmla="*/ 2663106 h 3884532"/>
              <a:gd name="connsiteX9" fmla="*/ 6102883 w 8819732"/>
              <a:gd name="connsiteY9" fmla="*/ 2656432 h 3884532"/>
              <a:gd name="connsiteX10" fmla="*/ 3720451 w 8819732"/>
              <a:gd name="connsiteY10" fmla="*/ 2636410 h 3884532"/>
              <a:gd name="connsiteX11" fmla="*/ 1748012 w 8819732"/>
              <a:gd name="connsiteY11" fmla="*/ 2863340 h 3884532"/>
              <a:gd name="connsiteX12" fmla="*/ 0 w 8819732"/>
              <a:gd name="connsiteY12" fmla="*/ 3884532 h 3884532"/>
              <a:gd name="connsiteX13" fmla="*/ 59375 w 8819732"/>
              <a:gd name="connsiteY13" fmla="*/ 0 h 3884532"/>
              <a:gd name="connsiteX0" fmla="*/ 59375 w 8819732"/>
              <a:gd name="connsiteY0" fmla="*/ 0 h 3884532"/>
              <a:gd name="connsiteX1" fmla="*/ 2168502 w 8819732"/>
              <a:gd name="connsiteY1" fmla="*/ 927749 h 3884532"/>
              <a:gd name="connsiteX2" fmla="*/ 4464514 w 8819732"/>
              <a:gd name="connsiteY2" fmla="*/ 1708660 h 3884532"/>
              <a:gd name="connsiteX3" fmla="*/ 6773875 w 8819732"/>
              <a:gd name="connsiteY3" fmla="*/ 2009010 h 3884532"/>
              <a:gd name="connsiteX4" fmla="*/ 7480253 w 8819732"/>
              <a:gd name="connsiteY4" fmla="*/ 2022359 h 3884532"/>
              <a:gd name="connsiteX5" fmla="*/ 7425325 w 8819732"/>
              <a:gd name="connsiteY5" fmla="*/ 1101284 h 3884532"/>
              <a:gd name="connsiteX6" fmla="*/ 8819732 w 8819732"/>
              <a:gd name="connsiteY6" fmla="*/ 2389455 h 3884532"/>
              <a:gd name="connsiteX7" fmla="*/ 7454391 w 8819732"/>
              <a:gd name="connsiteY7" fmla="*/ 3757717 h 3884532"/>
              <a:gd name="connsiteX8" fmla="*/ 7461345 w 8819732"/>
              <a:gd name="connsiteY8" fmla="*/ 2663106 h 3884532"/>
              <a:gd name="connsiteX9" fmla="*/ 6102883 w 8819732"/>
              <a:gd name="connsiteY9" fmla="*/ 2656432 h 3884532"/>
              <a:gd name="connsiteX10" fmla="*/ 3720451 w 8819732"/>
              <a:gd name="connsiteY10" fmla="*/ 2636410 h 3884532"/>
              <a:gd name="connsiteX11" fmla="*/ 2171917 w 8819732"/>
              <a:gd name="connsiteY11" fmla="*/ 2990155 h 3884532"/>
              <a:gd name="connsiteX12" fmla="*/ 0 w 8819732"/>
              <a:gd name="connsiteY12" fmla="*/ 3884532 h 3884532"/>
              <a:gd name="connsiteX13" fmla="*/ 59375 w 8819732"/>
              <a:gd name="connsiteY13" fmla="*/ 0 h 3884532"/>
              <a:gd name="connsiteX0" fmla="*/ 59375 w 8819732"/>
              <a:gd name="connsiteY0" fmla="*/ 0 h 3884532"/>
              <a:gd name="connsiteX1" fmla="*/ 2168502 w 8819732"/>
              <a:gd name="connsiteY1" fmla="*/ 927749 h 3884532"/>
              <a:gd name="connsiteX2" fmla="*/ 4464514 w 8819732"/>
              <a:gd name="connsiteY2" fmla="*/ 1708660 h 3884532"/>
              <a:gd name="connsiteX3" fmla="*/ 6773875 w 8819732"/>
              <a:gd name="connsiteY3" fmla="*/ 2009010 h 3884532"/>
              <a:gd name="connsiteX4" fmla="*/ 7480253 w 8819732"/>
              <a:gd name="connsiteY4" fmla="*/ 2022359 h 3884532"/>
              <a:gd name="connsiteX5" fmla="*/ 7684730 w 8819732"/>
              <a:gd name="connsiteY5" fmla="*/ 1234773 h 3884532"/>
              <a:gd name="connsiteX6" fmla="*/ 8819732 w 8819732"/>
              <a:gd name="connsiteY6" fmla="*/ 2389455 h 3884532"/>
              <a:gd name="connsiteX7" fmla="*/ 7454391 w 8819732"/>
              <a:gd name="connsiteY7" fmla="*/ 3757717 h 3884532"/>
              <a:gd name="connsiteX8" fmla="*/ 7461345 w 8819732"/>
              <a:gd name="connsiteY8" fmla="*/ 2663106 h 3884532"/>
              <a:gd name="connsiteX9" fmla="*/ 6102883 w 8819732"/>
              <a:gd name="connsiteY9" fmla="*/ 2656432 h 3884532"/>
              <a:gd name="connsiteX10" fmla="*/ 3720451 w 8819732"/>
              <a:gd name="connsiteY10" fmla="*/ 2636410 h 3884532"/>
              <a:gd name="connsiteX11" fmla="*/ 2171917 w 8819732"/>
              <a:gd name="connsiteY11" fmla="*/ 2990155 h 3884532"/>
              <a:gd name="connsiteX12" fmla="*/ 0 w 8819732"/>
              <a:gd name="connsiteY12" fmla="*/ 3884532 h 3884532"/>
              <a:gd name="connsiteX13" fmla="*/ 59375 w 8819732"/>
              <a:gd name="connsiteY13" fmla="*/ 0 h 3884532"/>
              <a:gd name="connsiteX0" fmla="*/ 59375 w 8819732"/>
              <a:gd name="connsiteY0" fmla="*/ 0 h 3884532"/>
              <a:gd name="connsiteX1" fmla="*/ 2168502 w 8819732"/>
              <a:gd name="connsiteY1" fmla="*/ 927749 h 3884532"/>
              <a:gd name="connsiteX2" fmla="*/ 4464514 w 8819732"/>
              <a:gd name="connsiteY2" fmla="*/ 1708660 h 3884532"/>
              <a:gd name="connsiteX3" fmla="*/ 6773875 w 8819732"/>
              <a:gd name="connsiteY3" fmla="*/ 2009010 h 3884532"/>
              <a:gd name="connsiteX4" fmla="*/ 7480253 w 8819732"/>
              <a:gd name="connsiteY4" fmla="*/ 2022359 h 3884532"/>
              <a:gd name="connsiteX5" fmla="*/ 7684730 w 8819732"/>
              <a:gd name="connsiteY5" fmla="*/ 1234773 h 3884532"/>
              <a:gd name="connsiteX6" fmla="*/ 8819732 w 8819732"/>
              <a:gd name="connsiteY6" fmla="*/ 2389455 h 3884532"/>
              <a:gd name="connsiteX7" fmla="*/ 7081102 w 8819732"/>
              <a:gd name="connsiteY7" fmla="*/ 3484064 h 3884532"/>
              <a:gd name="connsiteX8" fmla="*/ 7461345 w 8819732"/>
              <a:gd name="connsiteY8" fmla="*/ 2663106 h 3884532"/>
              <a:gd name="connsiteX9" fmla="*/ 6102883 w 8819732"/>
              <a:gd name="connsiteY9" fmla="*/ 2656432 h 3884532"/>
              <a:gd name="connsiteX10" fmla="*/ 3720451 w 8819732"/>
              <a:gd name="connsiteY10" fmla="*/ 2636410 h 3884532"/>
              <a:gd name="connsiteX11" fmla="*/ 2171917 w 8819732"/>
              <a:gd name="connsiteY11" fmla="*/ 2990155 h 3884532"/>
              <a:gd name="connsiteX12" fmla="*/ 0 w 8819732"/>
              <a:gd name="connsiteY12" fmla="*/ 3884532 h 3884532"/>
              <a:gd name="connsiteX13" fmla="*/ 59375 w 8819732"/>
              <a:gd name="connsiteY13" fmla="*/ 0 h 3884532"/>
              <a:gd name="connsiteX0" fmla="*/ 59375 w 8819732"/>
              <a:gd name="connsiteY0" fmla="*/ 0 h 3884532"/>
              <a:gd name="connsiteX1" fmla="*/ 2168502 w 8819732"/>
              <a:gd name="connsiteY1" fmla="*/ 927749 h 3884532"/>
              <a:gd name="connsiteX2" fmla="*/ 4464514 w 8819732"/>
              <a:gd name="connsiteY2" fmla="*/ 1708660 h 3884532"/>
              <a:gd name="connsiteX3" fmla="*/ 6773875 w 8819732"/>
              <a:gd name="connsiteY3" fmla="*/ 2009010 h 3884532"/>
              <a:gd name="connsiteX4" fmla="*/ 7480253 w 8819732"/>
              <a:gd name="connsiteY4" fmla="*/ 2022359 h 3884532"/>
              <a:gd name="connsiteX5" fmla="*/ 7684730 w 8819732"/>
              <a:gd name="connsiteY5" fmla="*/ 1234773 h 3884532"/>
              <a:gd name="connsiteX6" fmla="*/ 8819732 w 8819732"/>
              <a:gd name="connsiteY6" fmla="*/ 2389455 h 3884532"/>
              <a:gd name="connsiteX7" fmla="*/ 7081102 w 8819732"/>
              <a:gd name="connsiteY7" fmla="*/ 3484064 h 3884532"/>
              <a:gd name="connsiteX8" fmla="*/ 7353787 w 8819732"/>
              <a:gd name="connsiteY8" fmla="*/ 2636408 h 3884532"/>
              <a:gd name="connsiteX9" fmla="*/ 6102883 w 8819732"/>
              <a:gd name="connsiteY9" fmla="*/ 2656432 h 3884532"/>
              <a:gd name="connsiteX10" fmla="*/ 3720451 w 8819732"/>
              <a:gd name="connsiteY10" fmla="*/ 2636410 h 3884532"/>
              <a:gd name="connsiteX11" fmla="*/ 2171917 w 8819732"/>
              <a:gd name="connsiteY11" fmla="*/ 2990155 h 3884532"/>
              <a:gd name="connsiteX12" fmla="*/ 0 w 8819732"/>
              <a:gd name="connsiteY12" fmla="*/ 3884532 h 3884532"/>
              <a:gd name="connsiteX13" fmla="*/ 59375 w 8819732"/>
              <a:gd name="connsiteY13" fmla="*/ 0 h 3884532"/>
              <a:gd name="connsiteX0" fmla="*/ 59375 w 8819732"/>
              <a:gd name="connsiteY0" fmla="*/ 0 h 3884532"/>
              <a:gd name="connsiteX1" fmla="*/ 2168502 w 8819732"/>
              <a:gd name="connsiteY1" fmla="*/ 927749 h 3884532"/>
              <a:gd name="connsiteX2" fmla="*/ 4464514 w 8819732"/>
              <a:gd name="connsiteY2" fmla="*/ 1708660 h 3884532"/>
              <a:gd name="connsiteX3" fmla="*/ 6773875 w 8819732"/>
              <a:gd name="connsiteY3" fmla="*/ 2009010 h 3884532"/>
              <a:gd name="connsiteX4" fmla="*/ 7480253 w 8819732"/>
              <a:gd name="connsiteY4" fmla="*/ 2022359 h 3884532"/>
              <a:gd name="connsiteX5" fmla="*/ 7684730 w 8819732"/>
              <a:gd name="connsiteY5" fmla="*/ 1234773 h 3884532"/>
              <a:gd name="connsiteX6" fmla="*/ 8819732 w 8819732"/>
              <a:gd name="connsiteY6" fmla="*/ 2389455 h 3884532"/>
              <a:gd name="connsiteX7" fmla="*/ 6998852 w 8819732"/>
              <a:gd name="connsiteY7" fmla="*/ 3470715 h 3884532"/>
              <a:gd name="connsiteX8" fmla="*/ 7353787 w 8819732"/>
              <a:gd name="connsiteY8" fmla="*/ 2636408 h 3884532"/>
              <a:gd name="connsiteX9" fmla="*/ 6102883 w 8819732"/>
              <a:gd name="connsiteY9" fmla="*/ 2656432 h 3884532"/>
              <a:gd name="connsiteX10" fmla="*/ 3720451 w 8819732"/>
              <a:gd name="connsiteY10" fmla="*/ 2636410 h 3884532"/>
              <a:gd name="connsiteX11" fmla="*/ 2171917 w 8819732"/>
              <a:gd name="connsiteY11" fmla="*/ 2990155 h 3884532"/>
              <a:gd name="connsiteX12" fmla="*/ 0 w 8819732"/>
              <a:gd name="connsiteY12" fmla="*/ 3884532 h 3884532"/>
              <a:gd name="connsiteX13" fmla="*/ 59375 w 8819732"/>
              <a:gd name="connsiteY13" fmla="*/ 0 h 3884532"/>
              <a:gd name="connsiteX0" fmla="*/ 59375 w 8516039"/>
              <a:gd name="connsiteY0" fmla="*/ 0 h 3884532"/>
              <a:gd name="connsiteX1" fmla="*/ 2168502 w 8516039"/>
              <a:gd name="connsiteY1" fmla="*/ 927749 h 3884532"/>
              <a:gd name="connsiteX2" fmla="*/ 4464514 w 8516039"/>
              <a:gd name="connsiteY2" fmla="*/ 1708660 h 3884532"/>
              <a:gd name="connsiteX3" fmla="*/ 6773875 w 8516039"/>
              <a:gd name="connsiteY3" fmla="*/ 2009010 h 3884532"/>
              <a:gd name="connsiteX4" fmla="*/ 7480253 w 8516039"/>
              <a:gd name="connsiteY4" fmla="*/ 2022359 h 3884532"/>
              <a:gd name="connsiteX5" fmla="*/ 7684730 w 8516039"/>
              <a:gd name="connsiteY5" fmla="*/ 1234773 h 3884532"/>
              <a:gd name="connsiteX6" fmla="*/ 8516039 w 8516039"/>
              <a:gd name="connsiteY6" fmla="*/ 2616387 h 3884532"/>
              <a:gd name="connsiteX7" fmla="*/ 6998852 w 8516039"/>
              <a:gd name="connsiteY7" fmla="*/ 3470715 h 3884532"/>
              <a:gd name="connsiteX8" fmla="*/ 7353787 w 8516039"/>
              <a:gd name="connsiteY8" fmla="*/ 2636408 h 3884532"/>
              <a:gd name="connsiteX9" fmla="*/ 6102883 w 8516039"/>
              <a:gd name="connsiteY9" fmla="*/ 2656432 h 3884532"/>
              <a:gd name="connsiteX10" fmla="*/ 3720451 w 8516039"/>
              <a:gd name="connsiteY10" fmla="*/ 2636410 h 3884532"/>
              <a:gd name="connsiteX11" fmla="*/ 2171917 w 8516039"/>
              <a:gd name="connsiteY11" fmla="*/ 2990155 h 3884532"/>
              <a:gd name="connsiteX12" fmla="*/ 0 w 8516039"/>
              <a:gd name="connsiteY12" fmla="*/ 3884532 h 3884532"/>
              <a:gd name="connsiteX13" fmla="*/ 59375 w 8516039"/>
              <a:gd name="connsiteY13" fmla="*/ 0 h 3884532"/>
              <a:gd name="connsiteX0" fmla="*/ 59375 w 8516039"/>
              <a:gd name="connsiteY0" fmla="*/ 0 h 3884532"/>
              <a:gd name="connsiteX1" fmla="*/ 2168502 w 8516039"/>
              <a:gd name="connsiteY1" fmla="*/ 927749 h 3884532"/>
              <a:gd name="connsiteX2" fmla="*/ 4464514 w 8516039"/>
              <a:gd name="connsiteY2" fmla="*/ 1708660 h 3884532"/>
              <a:gd name="connsiteX3" fmla="*/ 6773875 w 8516039"/>
              <a:gd name="connsiteY3" fmla="*/ 2009010 h 3884532"/>
              <a:gd name="connsiteX4" fmla="*/ 7480253 w 8516039"/>
              <a:gd name="connsiteY4" fmla="*/ 2022359 h 3884532"/>
              <a:gd name="connsiteX5" fmla="*/ 7684730 w 8516039"/>
              <a:gd name="connsiteY5" fmla="*/ 1234773 h 3884532"/>
              <a:gd name="connsiteX6" fmla="*/ 7680887 w 8516039"/>
              <a:gd name="connsiteY6" fmla="*/ 1368263 h 3884532"/>
              <a:gd name="connsiteX7" fmla="*/ 8516039 w 8516039"/>
              <a:gd name="connsiteY7" fmla="*/ 2616387 h 3884532"/>
              <a:gd name="connsiteX8" fmla="*/ 6998852 w 8516039"/>
              <a:gd name="connsiteY8" fmla="*/ 3470715 h 3884532"/>
              <a:gd name="connsiteX9" fmla="*/ 7353787 w 8516039"/>
              <a:gd name="connsiteY9" fmla="*/ 2636408 h 3884532"/>
              <a:gd name="connsiteX10" fmla="*/ 6102883 w 8516039"/>
              <a:gd name="connsiteY10" fmla="*/ 2656432 h 3884532"/>
              <a:gd name="connsiteX11" fmla="*/ 3720451 w 8516039"/>
              <a:gd name="connsiteY11" fmla="*/ 2636410 h 3884532"/>
              <a:gd name="connsiteX12" fmla="*/ 2171917 w 8516039"/>
              <a:gd name="connsiteY12" fmla="*/ 2990155 h 3884532"/>
              <a:gd name="connsiteX13" fmla="*/ 0 w 8516039"/>
              <a:gd name="connsiteY13" fmla="*/ 3884532 h 3884532"/>
              <a:gd name="connsiteX14" fmla="*/ 59375 w 8516039"/>
              <a:gd name="connsiteY14" fmla="*/ 0 h 3884532"/>
              <a:gd name="connsiteX0" fmla="*/ 59375 w 8516039"/>
              <a:gd name="connsiteY0" fmla="*/ 0 h 3884532"/>
              <a:gd name="connsiteX1" fmla="*/ 2168502 w 8516039"/>
              <a:gd name="connsiteY1" fmla="*/ 927749 h 3884532"/>
              <a:gd name="connsiteX2" fmla="*/ 4464514 w 8516039"/>
              <a:gd name="connsiteY2" fmla="*/ 1708660 h 3884532"/>
              <a:gd name="connsiteX3" fmla="*/ 6773875 w 8516039"/>
              <a:gd name="connsiteY3" fmla="*/ 2009010 h 3884532"/>
              <a:gd name="connsiteX4" fmla="*/ 7537195 w 8516039"/>
              <a:gd name="connsiteY4" fmla="*/ 2075754 h 3884532"/>
              <a:gd name="connsiteX5" fmla="*/ 7684730 w 8516039"/>
              <a:gd name="connsiteY5" fmla="*/ 1234773 h 3884532"/>
              <a:gd name="connsiteX6" fmla="*/ 7680887 w 8516039"/>
              <a:gd name="connsiteY6" fmla="*/ 1368263 h 3884532"/>
              <a:gd name="connsiteX7" fmla="*/ 8516039 w 8516039"/>
              <a:gd name="connsiteY7" fmla="*/ 2616387 h 3884532"/>
              <a:gd name="connsiteX8" fmla="*/ 6998852 w 8516039"/>
              <a:gd name="connsiteY8" fmla="*/ 3470715 h 3884532"/>
              <a:gd name="connsiteX9" fmla="*/ 7353787 w 8516039"/>
              <a:gd name="connsiteY9" fmla="*/ 2636408 h 3884532"/>
              <a:gd name="connsiteX10" fmla="*/ 6102883 w 8516039"/>
              <a:gd name="connsiteY10" fmla="*/ 2656432 h 3884532"/>
              <a:gd name="connsiteX11" fmla="*/ 3720451 w 8516039"/>
              <a:gd name="connsiteY11" fmla="*/ 2636410 h 3884532"/>
              <a:gd name="connsiteX12" fmla="*/ 2171917 w 8516039"/>
              <a:gd name="connsiteY12" fmla="*/ 2990155 h 3884532"/>
              <a:gd name="connsiteX13" fmla="*/ 0 w 8516039"/>
              <a:gd name="connsiteY13" fmla="*/ 3884532 h 3884532"/>
              <a:gd name="connsiteX14" fmla="*/ 59375 w 8516039"/>
              <a:gd name="connsiteY14" fmla="*/ 0 h 3884532"/>
              <a:gd name="connsiteX0" fmla="*/ 59375 w 8516039"/>
              <a:gd name="connsiteY0" fmla="*/ 0 h 3884532"/>
              <a:gd name="connsiteX1" fmla="*/ 2168502 w 8516039"/>
              <a:gd name="connsiteY1" fmla="*/ 927749 h 3884532"/>
              <a:gd name="connsiteX2" fmla="*/ 4464514 w 8516039"/>
              <a:gd name="connsiteY2" fmla="*/ 1708660 h 3884532"/>
              <a:gd name="connsiteX3" fmla="*/ 6773875 w 8516039"/>
              <a:gd name="connsiteY3" fmla="*/ 2009010 h 3884532"/>
              <a:gd name="connsiteX4" fmla="*/ 7537195 w 8516039"/>
              <a:gd name="connsiteY4" fmla="*/ 2075754 h 3884532"/>
              <a:gd name="connsiteX5" fmla="*/ 7684730 w 8516039"/>
              <a:gd name="connsiteY5" fmla="*/ 1234773 h 3884532"/>
              <a:gd name="connsiteX6" fmla="*/ 7680888 w 8516039"/>
              <a:gd name="connsiteY6" fmla="*/ 1314868 h 3884532"/>
              <a:gd name="connsiteX7" fmla="*/ 8516039 w 8516039"/>
              <a:gd name="connsiteY7" fmla="*/ 2616387 h 3884532"/>
              <a:gd name="connsiteX8" fmla="*/ 6998852 w 8516039"/>
              <a:gd name="connsiteY8" fmla="*/ 3470715 h 3884532"/>
              <a:gd name="connsiteX9" fmla="*/ 7353787 w 8516039"/>
              <a:gd name="connsiteY9" fmla="*/ 2636408 h 3884532"/>
              <a:gd name="connsiteX10" fmla="*/ 6102883 w 8516039"/>
              <a:gd name="connsiteY10" fmla="*/ 2656432 h 3884532"/>
              <a:gd name="connsiteX11" fmla="*/ 3720451 w 8516039"/>
              <a:gd name="connsiteY11" fmla="*/ 2636410 h 3884532"/>
              <a:gd name="connsiteX12" fmla="*/ 2171917 w 8516039"/>
              <a:gd name="connsiteY12" fmla="*/ 2990155 h 3884532"/>
              <a:gd name="connsiteX13" fmla="*/ 0 w 8516039"/>
              <a:gd name="connsiteY13" fmla="*/ 3884532 h 3884532"/>
              <a:gd name="connsiteX14" fmla="*/ 59375 w 8516039"/>
              <a:gd name="connsiteY14" fmla="*/ 0 h 388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516039" h="3884532">
                <a:moveTo>
                  <a:pt x="59375" y="0"/>
                </a:moveTo>
                <a:lnTo>
                  <a:pt x="2168502" y="927749"/>
                </a:lnTo>
                <a:lnTo>
                  <a:pt x="4464514" y="1708660"/>
                </a:lnTo>
                <a:lnTo>
                  <a:pt x="6773875" y="2009010"/>
                </a:lnTo>
                <a:lnTo>
                  <a:pt x="7537195" y="2075754"/>
                </a:lnTo>
                <a:lnTo>
                  <a:pt x="7684730" y="1234773"/>
                </a:lnTo>
                <a:cubicBezTo>
                  <a:pt x="7687667" y="1248122"/>
                  <a:pt x="7677951" y="1301519"/>
                  <a:pt x="7680888" y="1314868"/>
                </a:cubicBezTo>
                <a:lnTo>
                  <a:pt x="8516039" y="2616387"/>
                </a:lnTo>
                <a:lnTo>
                  <a:pt x="6998852" y="3470715"/>
                </a:lnTo>
                <a:lnTo>
                  <a:pt x="7353787" y="2636408"/>
                </a:lnTo>
                <a:lnTo>
                  <a:pt x="6102883" y="2656432"/>
                </a:lnTo>
                <a:lnTo>
                  <a:pt x="3720451" y="2636410"/>
                </a:lnTo>
                <a:lnTo>
                  <a:pt x="2171917" y="2990155"/>
                </a:lnTo>
                <a:lnTo>
                  <a:pt x="0" y="3884532"/>
                </a:lnTo>
                <a:lnTo>
                  <a:pt x="59375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pic>
        <p:nvPicPr>
          <p:cNvPr id="1029" name="Picture 7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8375" y="4167188"/>
            <a:ext cx="6842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907088" y="3143250"/>
          <a:ext cx="317500" cy="271463"/>
        </p:xfrm>
        <a:graphic>
          <a:graphicData uri="http://schemas.openxmlformats.org/presentationml/2006/ole">
            <p:oleObj spid="_x0000_s1026" name="Image" r:id="rId5" imgW="2679365" imgH="2298413" progId="">
              <p:embed/>
            </p:oleObj>
          </a:graphicData>
        </a:graphic>
      </p:graphicFrame>
      <p:pic>
        <p:nvPicPr>
          <p:cNvPr id="1030" name="Picture 3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63738" y="2836863"/>
            <a:ext cx="546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508500" y="3359150"/>
          <a:ext cx="319088" cy="273050"/>
        </p:xfrm>
        <a:graphic>
          <a:graphicData uri="http://schemas.openxmlformats.org/presentationml/2006/ole">
            <p:oleObj spid="_x0000_s1027" name="Image" r:id="rId7" imgW="2679365" imgH="2298413" progId="">
              <p:embed/>
            </p:oleObj>
          </a:graphicData>
        </a:graphic>
      </p:graphicFrame>
      <p:pic>
        <p:nvPicPr>
          <p:cNvPr id="1031" name="Picture 5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2700" y="930275"/>
            <a:ext cx="8524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35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82863" y="3406775"/>
            <a:ext cx="42545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37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0763" y="2514600"/>
            <a:ext cx="76993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6" descr="Image result for veldleeuwerik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63713" y="2474913"/>
            <a:ext cx="638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38" descr="Image result for buizerd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38400" y="1800225"/>
            <a:ext cx="763588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62" descr="Image result for mo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84500" y="3138488"/>
            <a:ext cx="7747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3" descr="Image result for brandgan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99213" y="2963863"/>
            <a:ext cx="414337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5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25650" y="677863"/>
            <a:ext cx="581025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31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0425" y="2743200"/>
            <a:ext cx="49688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4" descr="Image result for veldmuis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5938" y="2901950"/>
            <a:ext cx="43497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37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9338" y="2998788"/>
            <a:ext cx="76993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28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487488" y="2841625"/>
            <a:ext cx="620712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3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5775" y="3668713"/>
            <a:ext cx="546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Picture 3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53013" y="3368675"/>
            <a:ext cx="546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" descr="Image result for bladluis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532438" y="3173413"/>
            <a:ext cx="6223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6" name="Picture 2" descr="Image result for bladluis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143625" y="3238500"/>
            <a:ext cx="6223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7" name="Picture 2" descr="Image result for bladluis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943475" y="3074988"/>
            <a:ext cx="6223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8" name="Picture 37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95938" y="2243138"/>
            <a:ext cx="7699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9" name="Picture 4" descr="Image result for kemphaan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043238" y="2187575"/>
            <a:ext cx="706437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0" name="Picture 4" descr="Image result for kemphaan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808413" y="2055813"/>
            <a:ext cx="706437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1" name="Picture 361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645275" y="2276475"/>
            <a:ext cx="38893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2" name="Picture 33"/>
          <p:cNvPicPr>
            <a:picLocks noChangeAspect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222375" y="2028825"/>
            <a:ext cx="63341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3" name="Picture 31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9725" y="1776413"/>
            <a:ext cx="49688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" name="Picture 31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84513" y="1858963"/>
            <a:ext cx="398462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5" name="Picture 43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154113" y="3414713"/>
            <a:ext cx="620712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6" name="Picture 37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187700" y="3557588"/>
            <a:ext cx="6223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7" name="Picture 40"/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73325" y="3573463"/>
            <a:ext cx="7096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8" name="Picture 47"/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3488" y="3321050"/>
            <a:ext cx="7096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9" name="Picture 3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0338" y="3802063"/>
            <a:ext cx="5445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0" name="Picture 62" descr="Image result for mo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09663" y="2465388"/>
            <a:ext cx="7747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1" name="Picture 7" descr="Image result for boerenzwaluw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637088" y="2466975"/>
            <a:ext cx="941387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2" name="Picture 7" descr="Image result for boerenzwaluw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2825" y="1282700"/>
            <a:ext cx="94138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3" name="Picture 9" descr="Image result for graspieper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939800" y="3670300"/>
            <a:ext cx="738188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" name="Picture 9" descr="Image result for graspieper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5661025" y="3487738"/>
            <a:ext cx="279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" name="Picture 60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0288" y="609600"/>
            <a:ext cx="579437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6" name="Picture 44"/>
          <p:cNvPicPr>
            <a:picLocks noChangeAspect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0963" y="668338"/>
            <a:ext cx="658812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7" name="Picture 37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8225" y="4656138"/>
            <a:ext cx="7016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8" name="Picture 37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0513" y="4660900"/>
            <a:ext cx="7016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9" name="Picture 37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69175" y="4638675"/>
            <a:ext cx="7016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0" name="Picture 37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63" y="4614863"/>
            <a:ext cx="7016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1" name="Picture 37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0050" y="4672013"/>
            <a:ext cx="703263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2" name="Picture 37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21038" y="4667250"/>
            <a:ext cx="7016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3" name="Picture 45"/>
          <p:cNvPicPr>
            <a:picLocks noChangeAspect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1179513" y="4606925"/>
            <a:ext cx="45243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4" name="Picture 5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75" y="2281238"/>
            <a:ext cx="6175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" name="Picture 2" descr="Image result for bladluis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453188" y="2668588"/>
            <a:ext cx="6223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6" name="Picture 62" descr="Image result for mo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54163" y="3163888"/>
            <a:ext cx="7747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7" name="Picture 31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98863" y="2212975"/>
            <a:ext cx="398462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8" name="Picture 51"/>
          <p:cNvPicPr>
            <a:picLocks noChangeAspect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1647825" y="4638675"/>
            <a:ext cx="417513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9" name="Picture 78"/>
          <p:cNvPicPr>
            <a:picLocks noChangeAspect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2058988" y="4624388"/>
            <a:ext cx="45243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0" name="Picture 37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0613" y="4679950"/>
            <a:ext cx="701675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1" name="Picture 80"/>
          <p:cNvPicPr>
            <a:picLocks noChangeAspect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2943225" y="4591050"/>
            <a:ext cx="4191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2" name="Picture 55"/>
          <p:cNvPicPr>
            <a:picLocks noChangeAspect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5032375" y="4648200"/>
            <a:ext cx="38576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3" name="Picture 37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03713" y="4679950"/>
            <a:ext cx="701675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4" name="Picture 63"/>
          <p:cNvPicPr>
            <a:picLocks noChangeAspect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3862388" y="4648200"/>
            <a:ext cx="45085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" name="Picture 85"/>
          <p:cNvPicPr>
            <a:picLocks noChangeAspect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655638" y="4581525"/>
            <a:ext cx="503237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6" name="Picture 7" descr="Image result for boerenzwaluw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911600" y="1497013"/>
            <a:ext cx="94138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7" name="Picture 17" descr="Image result for huiszwaluw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787400" y="2841625"/>
            <a:ext cx="833438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8" name="Picture 31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91125" y="2560638"/>
            <a:ext cx="3968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9" name="Picture 103"/>
          <p:cNvPicPr>
            <a:picLocks noChangeAspect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2495550" y="2506663"/>
            <a:ext cx="5588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0" name="Picture 10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100" y="2397125"/>
            <a:ext cx="6842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1" name="Picture 133" descr="Image result for brandgan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97613" y="2560638"/>
            <a:ext cx="414337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2" name="Picture 82"/>
          <p:cNvPicPr>
            <a:picLocks noChangeAspect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2135188" y="3363913"/>
            <a:ext cx="528637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3" name="Picture 16" descr="Image result for veldleeuwerik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39963" y="2644775"/>
            <a:ext cx="63817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4" name="Picture 9" descr="Image result for graspieper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1047750" y="3630613"/>
            <a:ext cx="204788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" name="Picture 19" descr="Image result for kievit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623888" y="1587500"/>
            <a:ext cx="7334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6" name="Picture 19" descr="Image result for kievit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2679700" y="2928938"/>
            <a:ext cx="468313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7" name="Picture 9" descr="Image result for graspieper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6315075" y="4098925"/>
            <a:ext cx="147638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8" name="Picture 19" descr="Image result for kievit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5486400" y="2405063"/>
            <a:ext cx="5302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9" name="Picture 9" descr="Image result for graspieper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1041400" y="2994025"/>
            <a:ext cx="147638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0" name="Picture 19" descr="Image result for kievit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554038" y="1214438"/>
            <a:ext cx="5302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1" name="Picture 21" descr="Image result for grauwe klauwier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2065338" y="1592263"/>
            <a:ext cx="66675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2" name="Picture 38" descr="Image result for buizerd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9738" y="557213"/>
            <a:ext cx="763587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3" name="Picture 4" descr="Image result for kemphaan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194175" y="2849563"/>
            <a:ext cx="70643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4" name="Picture 19" descr="Image result for kievit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4244975" y="2525713"/>
            <a:ext cx="5302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" name="Picture 33" descr="Image result for wulp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2347913" y="1263650"/>
            <a:ext cx="725487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" name="Picture 33" descr="Image result for wulp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1700213" y="1201738"/>
            <a:ext cx="725487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7" name="Picture 33" descr="Image result for wulp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539750" y="3184525"/>
            <a:ext cx="725488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8" name="Picture 1"/>
          <p:cNvPicPr>
            <a:picLocks noChangeAspect="1"/>
          </p:cNvPicPr>
          <p:nvPr/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0100" y="3036888"/>
            <a:ext cx="860425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9" name="Picture 98"/>
          <p:cNvPicPr>
            <a:picLocks noChangeAspect="1"/>
          </p:cNvPicPr>
          <p:nvPr/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4975" y="2309813"/>
            <a:ext cx="862013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0" name="Picture 99"/>
          <p:cNvPicPr>
            <a:picLocks noChangeAspect="1"/>
          </p:cNvPicPr>
          <p:nvPr/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63650" y="1423988"/>
            <a:ext cx="8620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1" name="Picture 49" descr="Image result for tureluur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2055813" y="1995488"/>
            <a:ext cx="6127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2" name="Picture 49" descr="Image result for tureluur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4295775" y="2174875"/>
            <a:ext cx="6127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3" name="Picture 49" descr="Image result for tureluur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608013" y="3767138"/>
            <a:ext cx="6127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4" name="Picture 2" descr="Image result for bladluis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008813" y="2925763"/>
            <a:ext cx="6223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5" name="Picture 2" descr="Image result for bladluis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661275" y="2603500"/>
            <a:ext cx="6223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" name="Picture 2" descr="Image result for bladluis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386638" y="2886075"/>
            <a:ext cx="6223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7" name="Picture 14" descr="Image result for veldmuis"/>
          <p:cNvPicPr>
            <a:picLocks noChangeAspect="1" noChangeArrowheads="1"/>
          </p:cNvPicPr>
          <p:nvPr/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05625" y="2816225"/>
            <a:ext cx="450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8" name="Picture 133" descr="Image result for brandgan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70425" y="2398713"/>
            <a:ext cx="415925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9" name="Picture 133" descr="Image result for brandgan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09738" y="2025650"/>
            <a:ext cx="414337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0" name="Picture 133" descr="Image result for brandgan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81063" y="2117725"/>
            <a:ext cx="414337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1" name="Picture 151" descr="Image result for mestinjectie"/>
          <p:cNvPicPr>
            <a:picLocks noChangeAspect="1" noChangeArrowheads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7007225" y="5405438"/>
            <a:ext cx="1571625" cy="1176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22" name="Picture 2" descr="Image result for bladluis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316163" y="2166938"/>
            <a:ext cx="623887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3" name="Picture 2" descr="Image result for bladluis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663825" y="3152775"/>
            <a:ext cx="623888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4" name="Picture 2" descr="Image result for bladluis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429000" y="2765425"/>
            <a:ext cx="6223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5" name="Picture 134"/>
          <p:cNvPicPr>
            <a:picLocks noChangeAspect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7042150" y="3252788"/>
            <a:ext cx="1511300" cy="620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26" name="Picture 136"/>
          <p:cNvPicPr>
            <a:picLocks noChangeAspect="1"/>
          </p:cNvPicPr>
          <p:nvPr/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5324475" y="5424488"/>
            <a:ext cx="1576388" cy="1157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27" name="Picture 132"/>
          <p:cNvPicPr>
            <a:picLocks noChangeAspect="1"/>
          </p:cNvPicPr>
          <p:nvPr/>
        </p:nvPicPr>
        <p:blipFill>
          <a:blip r:embed="rId5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78700" y="3248025"/>
            <a:ext cx="46831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" name="Picture 133"/>
          <p:cNvPicPr>
            <a:picLocks noChangeAspect="1"/>
          </p:cNvPicPr>
          <p:nvPr/>
        </p:nvPicPr>
        <p:blipFill>
          <a:blip r:embed="rId5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31125" y="3260725"/>
            <a:ext cx="46831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" name="Picture 138"/>
          <p:cNvPicPr>
            <a:picLocks noChangeAspect="1"/>
          </p:cNvPicPr>
          <p:nvPr/>
        </p:nvPicPr>
        <p:blipFill>
          <a:blip r:embed="rId5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6113" y="3306763"/>
            <a:ext cx="4699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" name="Picture 139"/>
          <p:cNvPicPr>
            <a:picLocks noChangeAspect="1"/>
          </p:cNvPicPr>
          <p:nvPr/>
        </p:nvPicPr>
        <p:blipFill>
          <a:blip r:embed="rId5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3838" y="3187700"/>
            <a:ext cx="468312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" name="Picture 140"/>
          <p:cNvPicPr>
            <a:picLocks noChangeAspect="1"/>
          </p:cNvPicPr>
          <p:nvPr/>
        </p:nvPicPr>
        <p:blipFill>
          <a:blip r:embed="rId5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3270250"/>
            <a:ext cx="4699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2" name="Picture 141"/>
          <p:cNvPicPr>
            <a:picLocks noChangeAspect="1"/>
          </p:cNvPicPr>
          <p:nvPr/>
        </p:nvPicPr>
        <p:blipFill>
          <a:blip r:embed="rId5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02138" y="1778000"/>
            <a:ext cx="4699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3" name="Picture 142"/>
          <p:cNvPicPr>
            <a:picLocks noChangeAspect="1"/>
          </p:cNvPicPr>
          <p:nvPr/>
        </p:nvPicPr>
        <p:blipFill>
          <a:blip r:embed="rId5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4788" y="1504950"/>
            <a:ext cx="4699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4" name="Picture 143"/>
          <p:cNvPicPr>
            <a:picLocks noChangeAspect="1"/>
          </p:cNvPicPr>
          <p:nvPr/>
        </p:nvPicPr>
        <p:blipFill>
          <a:blip r:embed="rId5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6088" y="914400"/>
            <a:ext cx="46831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5" name="Picture 144"/>
          <p:cNvPicPr>
            <a:picLocks noChangeAspect="1"/>
          </p:cNvPicPr>
          <p:nvPr/>
        </p:nvPicPr>
        <p:blipFill>
          <a:blip r:embed="rId5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99025" y="3457575"/>
            <a:ext cx="46831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" name="Picture 147"/>
          <p:cNvPicPr>
            <a:picLocks noChangeAspect="1"/>
          </p:cNvPicPr>
          <p:nvPr/>
        </p:nvPicPr>
        <p:blipFill>
          <a:blip r:embed="rId5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26163" y="3413125"/>
            <a:ext cx="4699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" name="Picture 14" descr="Image result for veldmuis"/>
          <p:cNvPicPr>
            <a:picLocks noChangeAspect="1" noChangeArrowheads="1"/>
          </p:cNvPicPr>
          <p:nvPr/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59638" y="2711450"/>
            <a:ext cx="450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8" name="Picture 14" descr="Image result for veldmuis"/>
          <p:cNvPicPr>
            <a:picLocks noChangeAspect="1" noChangeArrowheads="1"/>
          </p:cNvPicPr>
          <p:nvPr/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08638" y="2959100"/>
            <a:ext cx="450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9" name="Picture 14" descr="Image result for veldmuis"/>
          <p:cNvPicPr>
            <a:picLocks noChangeAspect="1" noChangeArrowheads="1"/>
          </p:cNvPicPr>
          <p:nvPr/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6950" y="2832100"/>
            <a:ext cx="450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" name="Picture 14" descr="Image result for veldmuis"/>
          <p:cNvPicPr>
            <a:picLocks noChangeAspect="1" noChangeArrowheads="1"/>
          </p:cNvPicPr>
          <p:nvPr/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14888" y="3095625"/>
            <a:ext cx="450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1" name="Picture 5"/>
          <p:cNvPicPr>
            <a:picLocks noChangeAspect="1"/>
          </p:cNvPicPr>
          <p:nvPr/>
        </p:nvPicPr>
        <p:blipFill>
          <a:blip r:embed="rId52" cstate="print"/>
          <a:srcRect/>
          <a:stretch>
            <a:fillRect/>
          </a:stretch>
        </p:blipFill>
        <p:spPr bwMode="auto">
          <a:xfrm>
            <a:off x="735013" y="5424488"/>
            <a:ext cx="1714500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2" name="Picture 11"/>
          <p:cNvPicPr>
            <a:picLocks noChangeAspect="1"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2509838" y="5427663"/>
            <a:ext cx="113665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3" name="Picture 361"/>
          <p:cNvPicPr>
            <a:picLocks noChangeAspect="1" noChangeArrowheads="1"/>
          </p:cNvPicPr>
          <p:nvPr/>
        </p:nvPicPr>
        <p:blipFill>
          <a:blip r:embed="rId54" cstate="print"/>
          <a:srcRect/>
          <a:stretch>
            <a:fillRect/>
          </a:stretch>
        </p:blipFill>
        <p:spPr bwMode="auto">
          <a:xfrm>
            <a:off x="4768850" y="1752600"/>
            <a:ext cx="450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4" name="Picture 17" descr="Image result for huiszwaluw"/>
          <p:cNvPicPr>
            <a:picLocks noChangeAspect="1" noChangeArrowheads="1"/>
          </p:cNvPicPr>
          <p:nvPr/>
        </p:nvPicPr>
        <p:blipFill>
          <a:blip r:embed="rId55" cstate="print"/>
          <a:srcRect/>
          <a:stretch>
            <a:fillRect/>
          </a:stretch>
        </p:blipFill>
        <p:spPr bwMode="auto">
          <a:xfrm>
            <a:off x="3279775" y="1560513"/>
            <a:ext cx="7302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5" name="Picture 37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8538" y="2176463"/>
            <a:ext cx="7683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" name="Picture 156"/>
          <p:cNvPicPr>
            <a:picLocks noChangeAspect="1"/>
          </p:cNvPicPr>
          <p:nvPr/>
        </p:nvPicPr>
        <p:blipFill>
          <a:blip r:embed="rId5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8788" y="3297238"/>
            <a:ext cx="46831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7" name="TextBox 21"/>
          <p:cNvSpPr txBox="1">
            <a:spLocks noChangeArrowheads="1"/>
          </p:cNvSpPr>
          <p:nvPr/>
        </p:nvSpPr>
        <p:spPr bwMode="auto">
          <a:xfrm rot="-5400000">
            <a:off x="-589756" y="5812632"/>
            <a:ext cx="17430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latin typeface="Times New Roman" pitchFamily="18" charset="0"/>
                <a:cs typeface="Times New Roman" pitchFamily="18" charset="0"/>
              </a:rPr>
              <a:t>Graphic by H. Olff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9" y="274638"/>
            <a:ext cx="8363272" cy="114300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 descr="Meerlevenindewe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29190" y="6"/>
            <a:ext cx="4214813" cy="4214813"/>
          </a:xfrm>
        </p:spPr>
      </p:pic>
      <p:pic>
        <p:nvPicPr>
          <p:cNvPr id="5" name="Afbeelding 4" descr="1001 hecta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3767512"/>
            <a:ext cx="5292080" cy="3090493"/>
          </a:xfrm>
          <a:prstGeom prst="rect">
            <a:avLst/>
          </a:prstGeom>
        </p:spPr>
      </p:pic>
      <p:pic>
        <p:nvPicPr>
          <p:cNvPr id="6" name="Afbeelding 5" descr="kruidenrijk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1533530"/>
            <a:ext cx="2409825" cy="189547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8449" y="4403453"/>
            <a:ext cx="2786241" cy="245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Meer insecten, zelfde productie</a:t>
            </a:r>
            <a:br>
              <a:rPr lang="nl-NL" dirty="0"/>
            </a:br>
            <a:r>
              <a:rPr lang="nl-NL" sz="4000" dirty="0"/>
              <a:t>¾ boeren gaat door zonder korting!</a:t>
            </a:r>
          </a:p>
        </p:txBody>
      </p:sp>
      <p:pic>
        <p:nvPicPr>
          <p:cNvPr id="7" name="Tijdelijke aanduiding voor inhoud 6" descr="Afbeelding met buitenshuis, gras, hemel, plant&#10;&#10;Automatisch gegenereerde beschrijving">
            <a:extLst>
              <a:ext uri="{FF2B5EF4-FFF2-40B4-BE49-F238E27FC236}">
                <a16:creationId xmlns="" xmlns:a16="http://schemas.microsoft.com/office/drawing/2014/main" id="{CD8FACCB-9C1E-83AC-75D8-754218BAAC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6"/>
            <a:ext cx="3672408" cy="4008889"/>
          </a:xfrm>
        </p:spPr>
      </p:pic>
      <p:sp>
        <p:nvSpPr>
          <p:cNvPr id="8" name="Tekstvak 7">
            <a:extLst>
              <a:ext uri="{FF2B5EF4-FFF2-40B4-BE49-F238E27FC236}">
                <a16:creationId xmlns="" xmlns:a16="http://schemas.microsoft.com/office/drawing/2014/main" id="{08FC165D-76A7-5C85-77B4-3082B6B8D106}"/>
              </a:ext>
            </a:extLst>
          </p:cNvPr>
          <p:cNvSpPr txBox="1"/>
          <p:nvPr/>
        </p:nvSpPr>
        <p:spPr>
          <a:xfrm>
            <a:off x="3995936" y="1700811"/>
            <a:ext cx="48965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400" b="1" dirty="0">
                <a:solidFill>
                  <a:srgbClr val="006CA9"/>
                </a:solidFill>
                <a:latin typeface="Arial" pitchFamily="34" charset="0"/>
                <a:cs typeface="Arial" pitchFamily="34" charset="0"/>
              </a:rPr>
              <a:t>1001ha kruidenrijk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6CA9"/>
                </a:solidFill>
                <a:latin typeface="Arial" pitchFamily="34" charset="0"/>
                <a:cs typeface="Arial" pitchFamily="34" charset="0"/>
              </a:rPr>
              <a:t>40% korting op </a:t>
            </a:r>
            <a:r>
              <a:rPr lang="nl-NL" sz="2400" dirty="0" smtClean="0">
                <a:solidFill>
                  <a:srgbClr val="006CA9"/>
                </a:solidFill>
              </a:rPr>
              <a:t>3</a:t>
            </a:r>
            <a:r>
              <a:rPr lang="nl-NL" sz="2400" dirty="0" smtClean="0">
                <a:solidFill>
                  <a:srgbClr val="006CA9"/>
                </a:solidFill>
                <a:latin typeface="Arial" pitchFamily="34" charset="0"/>
                <a:cs typeface="Arial" pitchFamily="34" charset="0"/>
              </a:rPr>
              <a:t>0 verschillende </a:t>
            </a:r>
            <a:r>
              <a:rPr lang="nl-NL" sz="2400" dirty="0">
                <a:solidFill>
                  <a:srgbClr val="006CA9"/>
                </a:solidFill>
                <a:latin typeface="Arial" pitchFamily="34" charset="0"/>
                <a:cs typeface="Arial" pitchFamily="34" charset="0"/>
              </a:rPr>
              <a:t>mengsels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6CA9"/>
                </a:solidFill>
                <a:latin typeface="Arial" pitchFamily="34" charset="0"/>
                <a:cs typeface="Arial" pitchFamily="34" charset="0"/>
              </a:rPr>
              <a:t>Al </a:t>
            </a:r>
            <a:r>
              <a:rPr lang="nl-NL" sz="2400" dirty="0" smtClean="0">
                <a:solidFill>
                  <a:srgbClr val="006CA9"/>
                </a:solidFill>
                <a:latin typeface="Arial" pitchFamily="34" charset="0"/>
                <a:cs typeface="Arial" pitchFamily="34" charset="0"/>
              </a:rPr>
              <a:t>1900 </a:t>
            </a:r>
            <a:r>
              <a:rPr lang="nl-NL" sz="2400" dirty="0">
                <a:solidFill>
                  <a:srgbClr val="006CA9"/>
                </a:solidFill>
                <a:latin typeface="Arial" pitchFamily="34" charset="0"/>
                <a:cs typeface="Arial" pitchFamily="34" charset="0"/>
              </a:rPr>
              <a:t>melkveehouders doen mee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rgbClr val="006CA9"/>
                </a:solidFill>
                <a:latin typeface="Arial" pitchFamily="34" charset="0"/>
                <a:cs typeface="Arial" pitchFamily="34" charset="0"/>
              </a:rPr>
              <a:t>&gt;10.001 </a:t>
            </a:r>
            <a:r>
              <a:rPr lang="nl-NL" sz="2400" dirty="0">
                <a:solidFill>
                  <a:srgbClr val="006CA9"/>
                </a:solidFill>
                <a:latin typeface="Arial" pitchFamily="34" charset="0"/>
                <a:cs typeface="Arial" pitchFamily="34" charset="0"/>
              </a:rPr>
              <a:t>hectare ingezaaid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6CA9"/>
                </a:solidFill>
                <a:latin typeface="Arial" pitchFamily="34" charset="0"/>
                <a:cs typeface="Arial" pitchFamily="34" charset="0"/>
              </a:rPr>
              <a:t>80% minder </a:t>
            </a:r>
            <a:r>
              <a:rPr lang="nl-NL" sz="2400" dirty="0" smtClean="0">
                <a:solidFill>
                  <a:srgbClr val="006CA9"/>
                </a:solidFill>
                <a:latin typeface="Arial" pitchFamily="34" charset="0"/>
                <a:cs typeface="Arial" pitchFamily="34" charset="0"/>
              </a:rPr>
              <a:t>kunstmest</a:t>
            </a:r>
            <a:endParaRPr lang="nl-NL" sz="2400" dirty="0">
              <a:solidFill>
                <a:srgbClr val="006CA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6CA9"/>
                </a:solidFill>
                <a:latin typeface="Arial" pitchFamily="34" charset="0"/>
                <a:cs typeface="Arial" pitchFamily="34" charset="0"/>
              </a:rPr>
              <a:t>Eye opener voor veel boeren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rgbClr val="006CA9"/>
                </a:solidFill>
                <a:latin typeface="Arial" pitchFamily="34" charset="0"/>
                <a:cs typeface="Arial" pitchFamily="34" charset="0"/>
              </a:rPr>
              <a:t>2-3 x meer </a:t>
            </a:r>
            <a:r>
              <a:rPr lang="nl-NL" sz="2400" dirty="0">
                <a:solidFill>
                  <a:srgbClr val="006CA9"/>
                </a:solidFill>
                <a:latin typeface="Arial" pitchFamily="34" charset="0"/>
                <a:cs typeface="Arial" pitchFamily="34" charset="0"/>
              </a:rPr>
              <a:t>insecten, gezondere bodem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rgbClr val="006CA9"/>
                </a:solidFill>
                <a:latin typeface="Arial" pitchFamily="34" charset="0"/>
                <a:cs typeface="Arial" pitchFamily="34" charset="0"/>
              </a:rPr>
              <a:t>&gt;60 </a:t>
            </a:r>
            <a:r>
              <a:rPr lang="nl-NL" sz="2400" dirty="0">
                <a:solidFill>
                  <a:srgbClr val="006CA9"/>
                </a:solidFill>
                <a:latin typeface="Arial" pitchFamily="34" charset="0"/>
                <a:cs typeface="Arial" pitchFamily="34" charset="0"/>
              </a:rPr>
              <a:t>gemeenten doen </a:t>
            </a:r>
            <a:r>
              <a:rPr lang="nl-NL" sz="2400" dirty="0" smtClean="0">
                <a:solidFill>
                  <a:srgbClr val="006CA9"/>
                </a:solidFill>
                <a:latin typeface="Arial" pitchFamily="34" charset="0"/>
                <a:cs typeface="Arial" pitchFamily="34" charset="0"/>
              </a:rPr>
              <a:t>mee en alle provincies</a:t>
            </a:r>
            <a:endParaRPr lang="nl-NL" sz="2400" dirty="0">
              <a:solidFill>
                <a:srgbClr val="006CA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nl-NL" dirty="0">
              <a:solidFill>
                <a:srgbClr val="006CA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E0578F26-24F9-7643-F9E5-AE3262008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9373"/>
            <a:ext cx="3275856" cy="14868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/>
              <a:t>Groenbemesters voor akkkerbouwers. Minder </a:t>
            </a:r>
            <a:r>
              <a:rPr lang="nl-NL" sz="3600" dirty="0"/>
              <a:t>(kunst)mest </a:t>
            </a:r>
            <a:r>
              <a:rPr lang="nl-NL" sz="3600" dirty="0" smtClean="0"/>
              <a:t>en betere bodem</a:t>
            </a:r>
            <a:endParaRPr lang="nl-NL" sz="3600" dirty="0"/>
          </a:p>
        </p:txBody>
      </p:sp>
      <p:sp>
        <p:nvSpPr>
          <p:cNvPr id="8" name="Tekstvak 7">
            <a:extLst>
              <a:ext uri="{FF2B5EF4-FFF2-40B4-BE49-F238E27FC236}">
                <a16:creationId xmlns="" xmlns:a16="http://schemas.microsoft.com/office/drawing/2014/main" id="{08FC165D-76A7-5C85-77B4-3082B6B8D106}"/>
              </a:ext>
            </a:extLst>
          </p:cNvPr>
          <p:cNvSpPr txBox="1"/>
          <p:nvPr/>
        </p:nvSpPr>
        <p:spPr>
          <a:xfrm>
            <a:off x="3707904" y="1700808"/>
            <a:ext cx="532859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nl-NL" sz="2400" dirty="0" smtClean="0">
              <a:solidFill>
                <a:srgbClr val="006CA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006CA9"/>
                </a:solidFill>
                <a:latin typeface="Arial" pitchFamily="34" charset="0"/>
                <a:cs typeface="Arial" pitchFamily="34" charset="0"/>
              </a:rPr>
              <a:t>40</a:t>
            </a:r>
            <a:r>
              <a:rPr lang="nl-NL" sz="2800" dirty="0">
                <a:solidFill>
                  <a:srgbClr val="006CA9"/>
                </a:solidFill>
                <a:latin typeface="Arial" pitchFamily="34" charset="0"/>
                <a:cs typeface="Arial" pitchFamily="34" charset="0"/>
              </a:rPr>
              <a:t>% korting op 15 verschillende mengsels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6CA9"/>
                </a:solidFill>
                <a:latin typeface="Arial" pitchFamily="34" charset="0"/>
                <a:cs typeface="Arial" pitchFamily="34" charset="0"/>
              </a:rPr>
              <a:t>Al </a:t>
            </a:r>
            <a:r>
              <a:rPr lang="nl-NL" sz="2800" dirty="0" smtClean="0">
                <a:solidFill>
                  <a:srgbClr val="006CA9"/>
                </a:solidFill>
                <a:latin typeface="Arial" pitchFamily="34" charset="0"/>
                <a:cs typeface="Arial" pitchFamily="34" charset="0"/>
              </a:rPr>
              <a:t>&gt; 400 </a:t>
            </a:r>
            <a:r>
              <a:rPr lang="nl-NL" sz="2800" dirty="0">
                <a:solidFill>
                  <a:srgbClr val="006CA9"/>
                </a:solidFill>
                <a:latin typeface="Arial" pitchFamily="34" charset="0"/>
                <a:cs typeface="Arial" pitchFamily="34" charset="0"/>
              </a:rPr>
              <a:t>akkerbouwers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6CA9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nl-NL" sz="2800" dirty="0" smtClean="0">
                <a:solidFill>
                  <a:srgbClr val="006CA9"/>
                </a:solidFill>
                <a:latin typeface="Arial" pitchFamily="34" charset="0"/>
                <a:cs typeface="Arial" pitchFamily="34" charset="0"/>
              </a:rPr>
              <a:t>2700 </a:t>
            </a:r>
            <a:r>
              <a:rPr lang="nl-NL" sz="2800" dirty="0">
                <a:solidFill>
                  <a:srgbClr val="006CA9"/>
                </a:solidFill>
                <a:latin typeface="Arial" pitchFamily="34" charset="0"/>
                <a:cs typeface="Arial" pitchFamily="34" charset="0"/>
              </a:rPr>
              <a:t>hectare ingezaaid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006CA9"/>
                </a:solidFill>
              </a:rPr>
              <a:t>4</a:t>
            </a:r>
            <a:r>
              <a:rPr lang="nl-NL" sz="2800" dirty="0" smtClean="0">
                <a:solidFill>
                  <a:srgbClr val="006CA9"/>
                </a:solidFill>
                <a:latin typeface="Arial" pitchFamily="34" charset="0"/>
                <a:cs typeface="Arial" pitchFamily="34" charset="0"/>
              </a:rPr>
              <a:t>0-50</a:t>
            </a:r>
            <a:r>
              <a:rPr lang="nl-NL" sz="2800" dirty="0">
                <a:solidFill>
                  <a:srgbClr val="006CA9"/>
                </a:solidFill>
                <a:latin typeface="Arial" pitchFamily="34" charset="0"/>
                <a:cs typeface="Arial" pitchFamily="34" charset="0"/>
              </a:rPr>
              <a:t>% minder kunstmest </a:t>
            </a:r>
            <a:r>
              <a:rPr lang="nl-NL" sz="2800" dirty="0" smtClean="0">
                <a:solidFill>
                  <a:srgbClr val="006CA9"/>
                </a:solidFill>
                <a:latin typeface="Arial" pitchFamily="34" charset="0"/>
                <a:cs typeface="Arial" pitchFamily="34" charset="0"/>
              </a:rPr>
              <a:t>&amp; mest</a:t>
            </a:r>
            <a:endParaRPr lang="nl-NL" sz="2800" dirty="0">
              <a:solidFill>
                <a:srgbClr val="006CA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006CA9"/>
                </a:solidFill>
                <a:latin typeface="Arial" pitchFamily="34" charset="0"/>
                <a:cs typeface="Arial" pitchFamily="34" charset="0"/>
              </a:rPr>
              <a:t>81% ziet gezondere bodem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006CA9"/>
                </a:solidFill>
              </a:rPr>
              <a:t>75% gaat door</a:t>
            </a:r>
            <a:endParaRPr lang="nl-NL" sz="2800" dirty="0">
              <a:solidFill>
                <a:srgbClr val="006CA9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 dirty="0">
              <a:solidFill>
                <a:srgbClr val="006CA9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 dirty="0">
              <a:solidFill>
                <a:srgbClr val="006CA9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dirty="0">
              <a:solidFill>
                <a:srgbClr val="006CA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D7D076BD-B499-348C-1014-83DBB2D1E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647" y="5414682"/>
            <a:ext cx="3379694" cy="14433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groen bemest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43527"/>
            <a:ext cx="3028950" cy="151447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xmlns="" id="{446385F0-0D48-9910-247C-9BAA99CECEF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t="3910" r="-1" b="-1"/>
          <a:stretch/>
        </p:blipFill>
        <p:spPr>
          <a:xfrm>
            <a:off x="0" y="2142565"/>
            <a:ext cx="3234744" cy="2581835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517374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Graanstoppels voor akkervogels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Bef>
                <a:spcPct val="0"/>
              </a:spcBef>
            </a:pPr>
            <a:r>
              <a:rPr lang="nl-NL" sz="2800" dirty="0" smtClean="0">
                <a:solidFill>
                  <a:srgbClr val="006CA9"/>
                </a:solidFill>
                <a:latin typeface="Arial" pitchFamily="34" charset="0"/>
                <a:cs typeface="Arial" pitchFamily="34" charset="0"/>
              </a:rPr>
              <a:t>Klavers onder gangbaar graan</a:t>
            </a:r>
          </a:p>
          <a:p>
            <a:pPr marL="285750" indent="-285750">
              <a:spcBef>
                <a:spcPct val="0"/>
              </a:spcBef>
            </a:pPr>
            <a:r>
              <a:rPr lang="nl-NL" sz="2800" dirty="0" smtClean="0">
                <a:solidFill>
                  <a:srgbClr val="006CA9"/>
                </a:solidFill>
                <a:latin typeface="Arial" pitchFamily="34" charset="0"/>
                <a:cs typeface="Arial" pitchFamily="34" charset="0"/>
              </a:rPr>
              <a:t>Vergeten landbouwmethode</a:t>
            </a:r>
          </a:p>
          <a:p>
            <a:pPr marL="285750" indent="-285750">
              <a:spcBef>
                <a:spcPct val="0"/>
              </a:spcBef>
            </a:pPr>
            <a:r>
              <a:rPr lang="nl-NL" sz="2800" dirty="0" smtClean="0">
                <a:solidFill>
                  <a:srgbClr val="006CA9"/>
                </a:solidFill>
                <a:latin typeface="Arial" pitchFamily="34" charset="0"/>
                <a:cs typeface="Arial" pitchFamily="34" charset="0"/>
              </a:rPr>
              <a:t>Minder herbiciden, minder kunstmest</a:t>
            </a:r>
          </a:p>
          <a:p>
            <a:pPr marL="285750" indent="-285750">
              <a:spcBef>
                <a:spcPct val="0"/>
              </a:spcBef>
            </a:pPr>
            <a:r>
              <a:rPr lang="nl-NL" sz="2800" dirty="0" smtClean="0">
                <a:solidFill>
                  <a:srgbClr val="006CA9"/>
                </a:solidFill>
                <a:latin typeface="Arial" pitchFamily="34" charset="0"/>
                <a:cs typeface="Arial" pitchFamily="34" charset="0"/>
              </a:rPr>
              <a:t>Minder grondbewerking</a:t>
            </a:r>
          </a:p>
          <a:p>
            <a:pPr marL="285750" indent="-285750">
              <a:spcBef>
                <a:spcPct val="0"/>
              </a:spcBef>
            </a:pPr>
            <a:r>
              <a:rPr lang="nl-NL" sz="2800" dirty="0" smtClean="0">
                <a:solidFill>
                  <a:srgbClr val="006CA9"/>
                </a:solidFill>
                <a:latin typeface="Arial" pitchFamily="34" charset="0"/>
                <a:cs typeface="Arial" pitchFamily="34" charset="0"/>
              </a:rPr>
              <a:t>Graanstoppels met mengsel voor akkervogels</a:t>
            </a:r>
          </a:p>
          <a:p>
            <a:pPr marL="285750" indent="-285750">
              <a:spcBef>
                <a:spcPct val="0"/>
              </a:spcBef>
            </a:pPr>
            <a:r>
              <a:rPr lang="nl-NL" sz="2800" dirty="0" smtClean="0">
                <a:solidFill>
                  <a:srgbClr val="006CA9"/>
                </a:solidFill>
                <a:latin typeface="Arial" pitchFamily="34" charset="0"/>
                <a:cs typeface="Arial" pitchFamily="34" charset="0"/>
              </a:rPr>
              <a:t>Beter voor bodem en biodiversiteit</a:t>
            </a:r>
          </a:p>
          <a:p>
            <a:pPr marL="285750" indent="-285750">
              <a:spcBef>
                <a:spcPct val="0"/>
              </a:spcBef>
            </a:pPr>
            <a:r>
              <a:rPr lang="nl-NL" sz="2800" dirty="0" smtClean="0">
                <a:solidFill>
                  <a:srgbClr val="006CA9"/>
                </a:solidFill>
                <a:latin typeface="Arial" pitchFamily="34" charset="0"/>
                <a:cs typeface="Arial" pitchFamily="34" charset="0"/>
              </a:rPr>
              <a:t>En beter voor boer</a:t>
            </a:r>
          </a:p>
          <a:p>
            <a:pPr marL="285750" indent="-285750">
              <a:spcBef>
                <a:spcPct val="0"/>
              </a:spcBef>
            </a:pPr>
            <a:r>
              <a:rPr lang="nl-NL" sz="2800" dirty="0" smtClean="0">
                <a:solidFill>
                  <a:srgbClr val="006CA9"/>
                </a:solidFill>
                <a:latin typeface="Arial" pitchFamily="34" charset="0"/>
                <a:cs typeface="Arial" pitchFamily="34" charset="0"/>
              </a:rPr>
              <a:t>Pilot 2024</a:t>
            </a:r>
          </a:p>
          <a:p>
            <a:pPr marL="285750" indent="-285750">
              <a:spcBef>
                <a:spcPct val="0"/>
              </a:spcBef>
            </a:pPr>
            <a:r>
              <a:rPr lang="nl-NL" sz="2800" dirty="0" smtClean="0">
                <a:solidFill>
                  <a:srgbClr val="006CA9"/>
                </a:solidFill>
                <a:latin typeface="Arial" pitchFamily="34" charset="0"/>
                <a:cs typeface="Arial" pitchFamily="34" charset="0"/>
              </a:rPr>
              <a:t>75% korting dit voorjaar ‘25</a:t>
            </a:r>
          </a:p>
          <a:p>
            <a:pPr>
              <a:spcBef>
                <a:spcPct val="0"/>
              </a:spcBef>
            </a:pPr>
            <a:endParaRPr lang="nl-NL" sz="2800" dirty="0" smtClean="0">
              <a:solidFill>
                <a:srgbClr val="006CA9"/>
              </a:solidFill>
              <a:latin typeface="Arial" pitchFamily="34" charset="0"/>
              <a:cs typeface="Arial" pitchFamily="34" charset="0"/>
            </a:endParaRPr>
          </a:p>
          <a:p>
            <a:endParaRPr lang="nl-NL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230944DB-B08E-F4E3-BD47-05B8B0F67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8905" y="1179112"/>
            <a:ext cx="2421186" cy="152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ijdelijke aanduiding voor inhoud 6" descr="Afbeelding met buitenshuis, gras, hemel, plant&#10;&#10;Automatisch gegenereerde beschrijving">
            <a:extLst>
              <a:ext uri="{FF2B5EF4-FFF2-40B4-BE49-F238E27FC236}">
                <a16:creationId xmlns:a16="http://schemas.microsoft.com/office/drawing/2014/main" xmlns="" id="{CD8FACCB-9C1E-83AC-75D8-754218BAAC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68188" y="5549153"/>
            <a:ext cx="1954306" cy="130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Tijdelijke aanduiding voor inhoud 4" descr="Afbeelding met buitenshuis, hemel, gras, landbouw&#10;&#10;Automatisch gegenereerde beschrijving">
            <a:extLst>
              <a:ext uri="{FF2B5EF4-FFF2-40B4-BE49-F238E27FC236}">
                <a16:creationId xmlns="" xmlns:a16="http://schemas.microsoft.com/office/drawing/2014/main" id="{C6A9BC0C-E15D-F8DE-8AC5-A354A05F1B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2085" y="4355127"/>
            <a:ext cx="3241915" cy="2502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F70E9C7-721F-936E-93B9-E6232E356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="" xmlns:a16="http://schemas.microsoft.com/office/drawing/2014/main" id="{432D33D8-D316-1493-DB50-979B8B75D3A3}"/>
              </a:ext>
            </a:extLst>
          </p:cNvPr>
          <p:cNvSpPr txBox="1"/>
          <p:nvPr/>
        </p:nvSpPr>
        <p:spPr>
          <a:xfrm>
            <a:off x="1847" y="332656"/>
            <a:ext cx="3418025" cy="1962076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b="1">
                <a:solidFill>
                  <a:prstClr val="black"/>
                </a:solidFill>
                <a:latin typeface="Aptos" panose="02110004020202020204"/>
                <a:cs typeface="+mn-cs"/>
              </a:rPr>
              <a:t>1001ha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b="1">
                <a:solidFill>
                  <a:prstClr val="black"/>
                </a:solidFill>
                <a:latin typeface="Aptos" panose="02110004020202020204"/>
                <a:cs typeface="+mn-cs"/>
              </a:rPr>
              <a:t>Bomen</a:t>
            </a:r>
            <a:endParaRPr lang="nl-NL" sz="2400" b="1">
              <a:solidFill>
                <a:prstClr val="black"/>
              </a:solidFill>
              <a:latin typeface="Aptos" panose="02110004020202020204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400" b="1">
              <a:solidFill>
                <a:prstClr val="black"/>
              </a:solidFill>
              <a:latin typeface="Aptos" panose="02110004020202020204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400">
              <a:solidFill>
                <a:prstClr val="black"/>
              </a:solidFill>
              <a:latin typeface="Aptos" panose="02110004020202020204"/>
            </a:endParaRP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nl-NL" sz="1350">
              <a:solidFill>
                <a:prstClr val="black"/>
              </a:solidFill>
              <a:latin typeface="Aptos" panose="02110004020202020204"/>
              <a:cs typeface="+mn-cs"/>
            </a:endParaRP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nl-NL" sz="1350" b="1">
              <a:solidFill>
                <a:prstClr val="black"/>
              </a:solidFill>
              <a:latin typeface="Aptos" panose="02110004020202020204"/>
              <a:cs typeface="+mn-cs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3ECFA038-D783-8F69-1B89-5E735DEA7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477" y="1035503"/>
            <a:ext cx="1728788" cy="814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="" xmlns:a16="http://schemas.microsoft.com/office/drawing/2014/main" id="{19800CFA-F656-D397-5C84-1C4282B8207D}"/>
              </a:ext>
            </a:extLst>
          </p:cNvPr>
          <p:cNvSpPr txBox="1"/>
          <p:nvPr/>
        </p:nvSpPr>
        <p:spPr>
          <a:xfrm>
            <a:off x="2987824" y="4583894"/>
            <a:ext cx="5112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/>
              <a:t>Winter 2024-2025: 1001ha bomen gestart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/>
              <a:t>180 boeren plantten 27.000 bomen in voederhagen, windsingels, erven</a:t>
            </a:r>
          </a:p>
        </p:txBody>
      </p:sp>
      <p:pic>
        <p:nvPicPr>
          <p:cNvPr id="9" name="Tijdelijke aanduiding voor inhoud 8" descr="Afbeelding met tekst, vee, buitenshuis, gras&#10;&#10;Door AI gegenereerde inhoud is mogelijk onjuist.">
            <a:extLst>
              <a:ext uri="{FF2B5EF4-FFF2-40B4-BE49-F238E27FC236}">
                <a16:creationId xmlns="" xmlns:a16="http://schemas.microsoft.com/office/drawing/2014/main" id="{A1F273D0-4491-0A7A-7F2D-A1B75A7610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046" y="0"/>
            <a:ext cx="7528818" cy="3933055"/>
          </a:xfrm>
        </p:spPr>
      </p:pic>
    </p:spTree>
    <p:extLst>
      <p:ext uri="{BB962C8B-B14F-4D97-AF65-F5344CB8AC3E}">
        <p14:creationId xmlns="" xmlns:p14="http://schemas.microsoft.com/office/powerpoint/2010/main" val="32683934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nl-NL" sz="4000" dirty="0" smtClean="0"/>
              <a:t>2,5 mln bomen; 33.000 vrijwilligers</a:t>
            </a:r>
            <a:br>
              <a:rPr lang="nl-NL" sz="4000" dirty="0" smtClean="0"/>
            </a:br>
            <a:r>
              <a:rPr lang="nl-NL" sz="4000" dirty="0" smtClean="0"/>
              <a:t>205 hubs, 15000 plant locaties, app</a:t>
            </a:r>
          </a:p>
        </p:txBody>
      </p:sp>
      <p:pic>
        <p:nvPicPr>
          <p:cNvPr id="38915" name="Tijdelijke aanduiding voor inhoud 3" descr="Groene stad van Verbeeld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950" y="4292600"/>
            <a:ext cx="3248025" cy="2457450"/>
          </a:xfrm>
        </p:spPr>
      </p:pic>
      <p:pic>
        <p:nvPicPr>
          <p:cNvPr id="7" name="Afbeelding 6" descr="Leuker Voedselb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75" y="4000500"/>
            <a:ext cx="3810000" cy="2857500"/>
          </a:xfrm>
          <a:prstGeom prst="rect">
            <a:avLst/>
          </a:prstGeom>
        </p:spPr>
      </p:pic>
      <p:pic>
        <p:nvPicPr>
          <p:cNvPr id="8" name="Afbeelding 7" descr="meer bomen nu groe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523790"/>
            <a:ext cx="3127375" cy="2138573"/>
          </a:xfrm>
          <a:prstGeom prst="rect">
            <a:avLst/>
          </a:prstGeom>
        </p:spPr>
      </p:pic>
      <p:pic>
        <p:nvPicPr>
          <p:cNvPr id="9" name="Afbeelding 8" descr="meer bomen n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43775" y="1523790"/>
            <a:ext cx="1800225" cy="2543175"/>
          </a:xfrm>
          <a:prstGeom prst="rect">
            <a:avLst/>
          </a:prstGeom>
        </p:spPr>
      </p:pic>
      <p:pic>
        <p:nvPicPr>
          <p:cNvPr id="10" name="Afbeelding 9" descr="mehr baume jetz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00450" y="1523790"/>
            <a:ext cx="2952750" cy="1552575"/>
          </a:xfrm>
          <a:prstGeom prst="rect">
            <a:avLst/>
          </a:prstGeom>
        </p:spPr>
      </p:pic>
      <p:pic>
        <p:nvPicPr>
          <p:cNvPr id="12" name="Afbeelding 11" descr="Meer Bomen nu @Gabriela Hengeveld_04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75213" y="4066964"/>
            <a:ext cx="4033118" cy="2683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4436E0F2-A64B-471E-93C0-8DFE08CC57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0" y="0"/>
            <a:ext cx="2339789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DC1E3AB1-2A8C-4607-9FAE-D8BDB280FE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0" y="1"/>
            <a:ext cx="677826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26D66059-832F-40B6-A35F-F56C8F38A1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 flipV="1">
            <a:off x="-32147" y="5791201"/>
            <a:ext cx="4714876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A515E2ED-7EA9-448D-83FA-54C3DF9723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6347223" y="5848350"/>
            <a:ext cx="2796777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20595356-EABD-4767-AC9D-EA21FF115E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8657368" y="1647826"/>
            <a:ext cx="48663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28CD9F06-9628-469C-B788-A894E3E082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 flipV="1">
            <a:off x="8086165" y="0"/>
            <a:ext cx="1057835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8550A431-0B61-421B-B4B7-24C0CFF0F9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 flipV="1">
            <a:off x="4897041" y="-4762"/>
            <a:ext cx="4246959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="" xmlns:a16="http://schemas.microsoft.com/office/drawing/2014/main" id="{6EF3EC4F-5125-42E3-8EB0-821F06BDFA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C9AA1F5D-275F-4132-98D2-00D7CC28D4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849100"/>
            <a:ext cx="9144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511F559A-434C-4CD5-8B5E-19665B9555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1" y="4849101"/>
            <a:ext cx="2482186" cy="52811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BA3AA847-2A7B-4E90-989A-8FE8192C5D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5743" y="4849100"/>
            <a:ext cx="1986444" cy="20089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E4958166-28E9-44B1-992F-2D86E0EB70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 flipV="1">
            <a:off x="6648166" y="4849101"/>
            <a:ext cx="2495835" cy="52811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E00AB2D4-4AF7-4DE8-B479-1033F3F6A5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5921423" y="5834656"/>
            <a:ext cx="3222578" cy="102334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518F428F-7DD5-4EE6-892A-53EF558CB3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7712691" y="4849100"/>
            <a:ext cx="1095233" cy="20089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CA0F7AA9-A798-D7DD-E9AC-7EC022148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205" y="4703816"/>
            <a:ext cx="7931726" cy="9929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dirty="0" smtClean="0"/>
              <a:t>Vooruit naar vroeger (Boer Bos)?</a:t>
            </a:r>
            <a:endParaRPr lang="en-US" sz="3200" dirty="0"/>
          </a:p>
        </p:txBody>
      </p:sp>
      <p:pic>
        <p:nvPicPr>
          <p:cNvPr id="5" name="Afbeelding 5" descr="Afbeelding met kaart&#10;&#10;Automatisch gegenereerde beschrijving">
            <a:extLst>
              <a:ext uri="{FF2B5EF4-FFF2-40B4-BE49-F238E27FC236}">
                <a16:creationId xmlns="" xmlns:a16="http://schemas.microsoft.com/office/drawing/2014/main" id="{3562C2B2-A16B-1EA7-3AF3-BF362861EC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501" r="-2" b="-2"/>
          <a:stretch/>
        </p:blipFill>
        <p:spPr>
          <a:xfrm>
            <a:off x="-6325" y="-3"/>
            <a:ext cx="4590977" cy="4857270"/>
          </a:xfrm>
          <a:prstGeom prst="rect">
            <a:avLst/>
          </a:prstGeom>
        </p:spPr>
      </p:pic>
      <p:pic>
        <p:nvPicPr>
          <p:cNvPr id="4" name="Afbeelding 4" descr="Afbeelding met kaart&#10;&#10;Automatisch gegenereerde beschrijving">
            <a:extLst>
              <a:ext uri="{FF2B5EF4-FFF2-40B4-BE49-F238E27FC236}">
                <a16:creationId xmlns="" xmlns:a16="http://schemas.microsoft.com/office/drawing/2014/main" id="{E4E158CE-84CA-2DF3-5A76-A25B46CBA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t="226" r="-1" b="-1"/>
          <a:stretch/>
        </p:blipFill>
        <p:spPr>
          <a:xfrm>
            <a:off x="4572000" y="-3"/>
            <a:ext cx="4578326" cy="48572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88814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boom in hand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1" y="1196752"/>
            <a:ext cx="8075240" cy="41999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594" y="476672"/>
            <a:ext cx="8742636" cy="625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veranderen?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1. Landbouw &amp; Klimaat</a:t>
            </a:r>
          </a:p>
          <a:p>
            <a:pPr marL="534988" indent="-354013"/>
            <a:r>
              <a:rPr lang="nl-NL" dirty="0" smtClean="0"/>
              <a:t>28 Mton broeikasgassen (17%) direct</a:t>
            </a:r>
          </a:p>
          <a:p>
            <a:pPr marL="534988" indent="-534988">
              <a:buNone/>
            </a:pPr>
            <a:r>
              <a:rPr lang="nl-NL" dirty="0" smtClean="0"/>
              <a:t>	Waarvan 8 Mton kassen, 3 veenweide</a:t>
            </a:r>
          </a:p>
          <a:p>
            <a:pPr marL="534988" indent="-354013"/>
            <a:r>
              <a:rPr lang="nl-NL" dirty="0" smtClean="0"/>
              <a:t>Plus indirect kunstmest etc</a:t>
            </a:r>
          </a:p>
        </p:txBody>
      </p:sp>
      <p:pic>
        <p:nvPicPr>
          <p:cNvPr id="5" name="Afbeelding 4" descr="311-uitstoot-broeikasg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8" y="4009662"/>
            <a:ext cx="3418005" cy="2848338"/>
          </a:xfrm>
          <a:prstGeom prst="rect">
            <a:avLst/>
          </a:prstGeom>
        </p:spPr>
      </p:pic>
      <p:pic>
        <p:nvPicPr>
          <p:cNvPr id="6" name="Afbeelding 5" descr="Emissions-by-sector-–-pie-chart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4077072"/>
            <a:ext cx="2936553" cy="2780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Biodiversiteit</a:t>
            </a:r>
            <a:endParaRPr lang="nl-NL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6419" y="1268760"/>
            <a:ext cx="4832113" cy="270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 descr="Biodiv and landbou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0933" y="4365104"/>
            <a:ext cx="3757599" cy="2104256"/>
          </a:xfrm>
          <a:prstGeom prst="rect">
            <a:avLst/>
          </a:prstGeom>
        </p:spPr>
      </p:pic>
      <p:pic>
        <p:nvPicPr>
          <p:cNvPr id="7" name="Afbeelding 6" descr="minder vogels en insekt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969059"/>
            <a:ext cx="3851920" cy="2888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/>
          <a:lstStyle/>
          <a:p>
            <a:r>
              <a:rPr lang="nl-NL" sz="4000" dirty="0" smtClean="0"/>
              <a:t/>
            </a:r>
            <a:br>
              <a:rPr lang="nl-NL" sz="4000" dirty="0" smtClean="0"/>
            </a:br>
            <a:r>
              <a:rPr lang="nl-NL" sz="4000" dirty="0" smtClean="0"/>
              <a:t>3. Water, lucht en bodemkwaliteit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 descr="figuur 1 schema uitspoel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196752"/>
            <a:ext cx="3300991" cy="2492896"/>
          </a:xfrm>
          <a:prstGeom prst="rect">
            <a:avLst/>
          </a:prstGeom>
        </p:spPr>
      </p:pic>
      <p:pic>
        <p:nvPicPr>
          <p:cNvPr id="6" name="Afbeelding 5" descr="schadelijke stikstofverbinding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933056"/>
            <a:ext cx="3297666" cy="2751490"/>
          </a:xfrm>
          <a:prstGeom prst="rect">
            <a:avLst/>
          </a:prstGeom>
        </p:spPr>
      </p:pic>
      <p:pic>
        <p:nvPicPr>
          <p:cNvPr id="7" name="Afbeelding 6" descr="WaterkwaliteitEUPBL1438_009g_clo_08_n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916467"/>
            <a:ext cx="5364088" cy="47680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 Gezondheid van mens &amp; dier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4396627"/>
          </a:xfrm>
        </p:spPr>
        <p:txBody>
          <a:bodyPr/>
          <a:lstStyle/>
          <a:p>
            <a:r>
              <a:rPr lang="nl-NL" sz="2800" dirty="0" smtClean="0"/>
              <a:t>We eten te veel suiker, zout, eiwitten en verzadigde vetten;</a:t>
            </a:r>
          </a:p>
          <a:p>
            <a:r>
              <a:rPr lang="nl-NL" sz="2800" dirty="0" smtClean="0"/>
              <a:t>Meisjes ‘81 leven zonder chronische ziekten: tot 54 jaar. Meisje geboren in 2021: 40,5 jaar</a:t>
            </a:r>
          </a:p>
          <a:p>
            <a:r>
              <a:rPr lang="nl-NL" sz="2800" dirty="0" smtClean="0"/>
              <a:t>RIVM: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3" y="3356992"/>
            <a:ext cx="716428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1312" y="4365104"/>
            <a:ext cx="514892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9" y="274638"/>
            <a:ext cx="8363272" cy="1930226"/>
          </a:xfrm>
        </p:spPr>
        <p:txBody>
          <a:bodyPr/>
          <a:lstStyle/>
          <a:p>
            <a:r>
              <a:rPr lang="nl-NL" sz="3600" dirty="0" smtClean="0"/>
              <a:t>5. Landgebruik</a:t>
            </a:r>
            <a:br>
              <a:rPr lang="nl-NL" sz="3600" dirty="0" smtClean="0"/>
            </a:br>
            <a:r>
              <a:rPr lang="nl-NL" sz="3200" dirty="0" smtClean="0"/>
              <a:t>1,8 mln ha NL +</a:t>
            </a:r>
            <a:br>
              <a:rPr lang="nl-NL" sz="3200" dirty="0" smtClean="0"/>
            </a:br>
            <a:r>
              <a:rPr lang="nl-NL" sz="3200" dirty="0" smtClean="0"/>
              <a:t>2,9 mln ha buitenland</a:t>
            </a:r>
            <a:endParaRPr lang="nl-NL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3241" y="274638"/>
            <a:ext cx="4740760" cy="626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 descr="Veedichthei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38" y="4148995"/>
            <a:ext cx="3932898" cy="2620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Stel....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257473"/>
          </a:xfrm>
        </p:spPr>
        <p:txBody>
          <a:bodyPr/>
          <a:lstStyle/>
          <a:p>
            <a:r>
              <a:rPr lang="nl-NL" sz="2800" dirty="0" smtClean="0"/>
              <a:t>We willen voldoende gezond eten van eigen land &amp; dieren zelf voeden</a:t>
            </a:r>
          </a:p>
          <a:p>
            <a:r>
              <a:rPr lang="nl-NL" sz="2800" dirty="0" smtClean="0"/>
              <a:t>We willen de geschetste problemen zo veel mogelijk oplossen</a:t>
            </a:r>
          </a:p>
          <a:p>
            <a:r>
              <a:rPr lang="nl-NL" sz="2800" dirty="0" smtClean="0"/>
              <a:t>Zou dat kunnen en onder welke voorwaarden, met een goede boterham voor de boer</a:t>
            </a:r>
          </a:p>
          <a:p>
            <a:r>
              <a:rPr lang="nl-NL" sz="2800" dirty="0" smtClean="0"/>
              <a:t>Is er dan nog ruimte voor andere groene grondstoffen?</a:t>
            </a:r>
          </a:p>
          <a:p>
            <a:r>
              <a:rPr lang="nl-NL" sz="2800" dirty="0" smtClean="0"/>
              <a:t>Invoeren in het Agri-food-nature TransitieModel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rgenda_template_2.0">
  <a:themeElements>
    <a:clrScheme name="Urgenda stijlgids">
      <a:dk1>
        <a:srgbClr val="006CA9"/>
      </a:dk1>
      <a:lt1>
        <a:srgbClr val="F2F2F2"/>
      </a:lt1>
      <a:dk2>
        <a:srgbClr val="D8D8D8"/>
      </a:dk2>
      <a:lt2>
        <a:srgbClr val="F2F2F2"/>
      </a:lt2>
      <a:accent1>
        <a:srgbClr val="006CA9"/>
      </a:accent1>
      <a:accent2>
        <a:srgbClr val="32C5F4"/>
      </a:accent2>
      <a:accent3>
        <a:srgbClr val="99258F"/>
      </a:accent3>
      <a:accent4>
        <a:srgbClr val="C1225D"/>
      </a:accent4>
      <a:accent5>
        <a:srgbClr val="43B649"/>
      </a:accent5>
      <a:accent6>
        <a:srgbClr val="F36B21"/>
      </a:accent6>
      <a:hlink>
        <a:srgbClr val="F36B21"/>
      </a:hlink>
      <a:folHlink>
        <a:srgbClr val="99258F"/>
      </a:folHlink>
    </a:clrScheme>
    <a:fontScheme name="Urgenda Myriad">
      <a:majorFont>
        <a:latin typeface="Myriad Roman"/>
        <a:ea typeface=""/>
        <a:cs typeface=""/>
      </a:majorFont>
      <a:minorFont>
        <a:latin typeface="Myriad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Urgenda_template_2.0</Template>
  <TotalTime>16369</TotalTime>
  <Words>576</Words>
  <Application>Microsoft Office PowerPoint</Application>
  <PresentationFormat>Diavoorstelling (4:3)</PresentationFormat>
  <Paragraphs>101</Paragraphs>
  <Slides>28</Slides>
  <Notes>2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0" baseType="lpstr">
      <vt:lpstr>Urgenda_template_2.0</vt:lpstr>
      <vt:lpstr>Image</vt:lpstr>
      <vt:lpstr>        </vt:lpstr>
      <vt:lpstr>Urgenda – voor innovatie en duurzaamheid. Oplossingsgericht</vt:lpstr>
      <vt:lpstr>Dia 3</vt:lpstr>
      <vt:lpstr>Waarom veranderen?</vt:lpstr>
      <vt:lpstr>2. Biodiversiteit</vt:lpstr>
      <vt:lpstr> 3. Water, lucht en bodemkwaliteit </vt:lpstr>
      <vt:lpstr>4. Gezondheid van mens &amp; dier</vt:lpstr>
      <vt:lpstr>5. Landgebruik 1,8 mln ha NL + 2,9 mln ha buitenland</vt:lpstr>
      <vt:lpstr>Stel....</vt:lpstr>
      <vt:lpstr>Een gezonde balans</vt:lpstr>
      <vt:lpstr>Meer plantaardige eiwitten en vernieuwing (agrobosbouw etc)  Minder diervoer (mais) &amp; sierteelt</vt:lpstr>
      <vt:lpstr>Start  gesprek,  geen blauwdruk</vt:lpstr>
      <vt:lpstr>Aantal elementen – kringloop?</vt:lpstr>
      <vt:lpstr>Niet alles kan...</vt:lpstr>
      <vt:lpstr>Stro, miscanthus, hennep, hout</vt:lpstr>
      <vt:lpstr>Rol van de supermarkten</vt:lpstr>
      <vt:lpstr>Voldoende inkomen. Idee? “7 vinkjes”</vt:lpstr>
      <vt:lpstr>Dia 18</vt:lpstr>
      <vt:lpstr>Wat kan dat voor boeren en loonwerkers betekenen?</vt:lpstr>
      <vt:lpstr>Dia 20</vt:lpstr>
      <vt:lpstr>Dia 21</vt:lpstr>
      <vt:lpstr>Meer insecten, zelfde productie ¾ boeren gaat door zonder korting!</vt:lpstr>
      <vt:lpstr>Groenbemesters voor akkkerbouwers. Minder (kunst)mest en betere bodem</vt:lpstr>
      <vt:lpstr>Graanstoppels voor akkervogels</vt:lpstr>
      <vt:lpstr>Dia 25</vt:lpstr>
      <vt:lpstr>2,5 mln bomen; 33.000 vrijwilligers 205 hubs, 15000 plant locaties, app</vt:lpstr>
      <vt:lpstr>Vooruit naar vroeger (Boer Bos)?</vt:lpstr>
      <vt:lpstr>Dia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Anouk</dc:creator>
  <cp:lastModifiedBy>marjan</cp:lastModifiedBy>
  <cp:revision>1342</cp:revision>
  <dcterms:created xsi:type="dcterms:W3CDTF">2011-04-28T09:43:13Z</dcterms:created>
  <dcterms:modified xsi:type="dcterms:W3CDTF">2025-10-03T22:06:14Z</dcterms:modified>
</cp:coreProperties>
</file>