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x="6324600" cy="8839200"/>
  <p:notesSz cx="6858000" cy="9144000"/>
  <p:embeddedFontLst>
    <p:embeddedFont>
      <p:font typeface="Caveat Bold" charset="1" panose="00000800000000000000"/>
      <p:regular r:id="rId18"/>
    </p:embeddedFont>
    <p:embeddedFont>
      <p:font typeface="TT Chocolates 1 Ultra-Bold" charset="1" panose="02000903040000020003"/>
      <p:regular r:id="rId19"/>
    </p:embeddedFont>
    <p:embeddedFont>
      <p:font typeface="TT Chocolates 1 Bold" charset="1" panose="02000803020000020003"/>
      <p:regular r:id="rId20"/>
    </p:embeddedFont>
    <p:embeddedFont>
      <p:font typeface="Passion One Bold" charset="1" panose="02000506050000020004"/>
      <p:regular r:id="rId21"/>
    </p:embeddedFont>
    <p:embeddedFont>
      <p:font typeface="TT Chocolates 1" charset="1" panose="02000503020000020003"/>
      <p:regular r:id="rId22"/>
    </p:embeddedFont>
    <p:embeddedFont>
      <p:font typeface="TT Chocolates 2 Semi-Bold" charset="1" panose="02000503030000020003"/>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 Id="rId3" Target="../media/image32.png" Type="http://schemas.openxmlformats.org/officeDocument/2006/relationships/image"/><Relationship Id="rId4" Target="../media/image33.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34.png" Type="http://schemas.openxmlformats.org/officeDocument/2006/relationships/image"/><Relationship Id="rId4" Target="../media/image35.svg" Type="http://schemas.openxmlformats.org/officeDocument/2006/relationships/image"/><Relationship Id="rId5" Target="../media/image36.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7.jpeg" Type="http://schemas.openxmlformats.org/officeDocument/2006/relationships/image"/><Relationship Id="rId3" Target="../media/image8.png" Type="http://schemas.openxmlformats.org/officeDocument/2006/relationships/image"/><Relationship Id="rId4" Target="../media/image38.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jpeg" Type="http://schemas.openxmlformats.org/officeDocument/2006/relationships/image"/><Relationship Id="rId4" Target="../media/image10.png" Type="http://schemas.openxmlformats.org/officeDocument/2006/relationships/image"/><Relationship Id="rId5" Target="../media/image11.svg" Type="http://schemas.openxmlformats.org/officeDocument/2006/relationships/image"/><Relationship Id="rId6" Target="../media/image12.png" Type="http://schemas.openxmlformats.org/officeDocument/2006/relationships/image"/><Relationship Id="rId7" Target="../media/image13.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16.png" Type="http://schemas.openxmlformats.org/officeDocument/2006/relationships/image"/><Relationship Id="rId5" Target="../media/image17.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 Id="rId3" Target="../media/image19.svg" Type="http://schemas.openxmlformats.org/officeDocument/2006/relationships/image"/><Relationship Id="rId4" Target="../media/image8.png" Type="http://schemas.openxmlformats.org/officeDocument/2006/relationships/image"/><Relationship Id="rId5" Target="../media/image20.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22.svg" Type="http://schemas.openxmlformats.org/officeDocument/2006/relationships/image"/><Relationship Id="rId4" Target="../media/image16.png" Type="http://schemas.openxmlformats.org/officeDocument/2006/relationships/image"/><Relationship Id="rId5" Target="../media/image23.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24.png" Type="http://schemas.openxmlformats.org/officeDocument/2006/relationships/image"/><Relationship Id="rId4" Target="../media/image25.png" Type="http://schemas.openxmlformats.org/officeDocument/2006/relationships/image"/><Relationship Id="rId5" Target="../media/image26.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7.png" Type="http://schemas.openxmlformats.org/officeDocument/2006/relationships/image"/><Relationship Id="rId3" Target="../media/image28.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 Id="rId3" Target="../media/image30.png" Type="http://schemas.openxmlformats.org/officeDocument/2006/relationships/image"/><Relationship Id="rId4" Target="../media/image31.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6345258" cy="8851896"/>
          </a:xfrm>
          <a:custGeom>
            <a:avLst/>
            <a:gdLst/>
            <a:ahLst/>
            <a:cxnLst/>
            <a:rect r="r" b="b" t="t" l="l"/>
            <a:pathLst>
              <a:path h="8851896" w="6345258">
                <a:moveTo>
                  <a:pt x="0" y="0"/>
                </a:moveTo>
                <a:lnTo>
                  <a:pt x="6345258" y="0"/>
                </a:lnTo>
                <a:lnTo>
                  <a:pt x="6345258" y="8851896"/>
                </a:lnTo>
                <a:lnTo>
                  <a:pt x="0" y="8851896"/>
                </a:lnTo>
                <a:lnTo>
                  <a:pt x="0" y="0"/>
                </a:lnTo>
                <a:close/>
              </a:path>
            </a:pathLst>
          </a:custGeom>
          <a:blipFill>
            <a:blip r:embed="rId2"/>
            <a:stretch>
              <a:fillRect l="-45858" t="-10659" r="-51764" b="-44373"/>
            </a:stretch>
          </a:blipFill>
        </p:spPr>
      </p:sp>
      <p:grpSp>
        <p:nvGrpSpPr>
          <p:cNvPr name="Group 3" id="3"/>
          <p:cNvGrpSpPr>
            <a:grpSpLocks noChangeAspect="true"/>
          </p:cNvGrpSpPr>
          <p:nvPr/>
        </p:nvGrpSpPr>
        <p:grpSpPr>
          <a:xfrm rot="0">
            <a:off x="426101" y="7589396"/>
            <a:ext cx="4365936" cy="783003"/>
            <a:chOff x="0" y="0"/>
            <a:chExt cx="4365942" cy="783006"/>
          </a:xfrm>
        </p:grpSpPr>
        <p:sp>
          <p:nvSpPr>
            <p:cNvPr name="Freeform 4" id="4"/>
            <p:cNvSpPr/>
            <p:nvPr/>
          </p:nvSpPr>
          <p:spPr>
            <a:xfrm flipH="false" flipV="false" rot="0">
              <a:off x="63500" y="318008"/>
              <a:ext cx="431546" cy="395097"/>
            </a:xfrm>
            <a:custGeom>
              <a:avLst/>
              <a:gdLst/>
              <a:ahLst/>
              <a:cxnLst/>
              <a:rect r="r" b="b" t="t" l="l"/>
              <a:pathLst>
                <a:path h="395097" w="431546">
                  <a:moveTo>
                    <a:pt x="249428" y="0"/>
                  </a:moveTo>
                  <a:lnTo>
                    <a:pt x="220091" y="178816"/>
                  </a:lnTo>
                  <a:lnTo>
                    <a:pt x="214376" y="178816"/>
                  </a:lnTo>
                  <a:lnTo>
                    <a:pt x="184531" y="0"/>
                  </a:lnTo>
                  <a:lnTo>
                    <a:pt x="15240" y="0"/>
                  </a:lnTo>
                  <a:lnTo>
                    <a:pt x="0" y="395097"/>
                  </a:lnTo>
                  <a:lnTo>
                    <a:pt x="118999" y="395097"/>
                  </a:lnTo>
                  <a:lnTo>
                    <a:pt x="118999" y="206756"/>
                  </a:lnTo>
                  <a:lnTo>
                    <a:pt x="122174" y="206756"/>
                  </a:lnTo>
                  <a:lnTo>
                    <a:pt x="159131" y="395097"/>
                  </a:lnTo>
                  <a:lnTo>
                    <a:pt x="270510" y="395097"/>
                  </a:lnTo>
                  <a:lnTo>
                    <a:pt x="308102" y="206756"/>
                  </a:lnTo>
                  <a:lnTo>
                    <a:pt x="311277" y="206756"/>
                  </a:lnTo>
                  <a:lnTo>
                    <a:pt x="311277" y="395097"/>
                  </a:lnTo>
                  <a:lnTo>
                    <a:pt x="431546" y="395097"/>
                  </a:lnTo>
                  <a:lnTo>
                    <a:pt x="416687" y="0"/>
                  </a:lnTo>
                  <a:close/>
                </a:path>
              </a:pathLst>
            </a:custGeom>
            <a:solidFill>
              <a:srgbClr val="02B9AB"/>
            </a:solidFill>
          </p:spPr>
        </p:sp>
        <p:sp>
          <p:nvSpPr>
            <p:cNvPr name="Freeform 5" id="5"/>
            <p:cNvSpPr/>
            <p:nvPr/>
          </p:nvSpPr>
          <p:spPr>
            <a:xfrm flipH="false" flipV="false" rot="0">
              <a:off x="544449" y="318008"/>
              <a:ext cx="260858" cy="395097"/>
            </a:xfrm>
            <a:custGeom>
              <a:avLst/>
              <a:gdLst/>
              <a:ahLst/>
              <a:cxnLst/>
              <a:rect r="r" b="b" t="t" l="l"/>
              <a:pathLst>
                <a:path h="395097" w="260858">
                  <a:moveTo>
                    <a:pt x="0" y="0"/>
                  </a:moveTo>
                  <a:lnTo>
                    <a:pt x="0" y="395097"/>
                  </a:lnTo>
                  <a:lnTo>
                    <a:pt x="251968" y="395097"/>
                  </a:lnTo>
                  <a:lnTo>
                    <a:pt x="260858" y="298450"/>
                  </a:lnTo>
                  <a:lnTo>
                    <a:pt x="136144" y="298450"/>
                  </a:lnTo>
                  <a:lnTo>
                    <a:pt x="136144" y="244348"/>
                  </a:lnTo>
                  <a:lnTo>
                    <a:pt x="237363" y="244348"/>
                  </a:lnTo>
                  <a:lnTo>
                    <a:pt x="237363" y="152781"/>
                  </a:lnTo>
                  <a:lnTo>
                    <a:pt x="136144" y="152781"/>
                  </a:lnTo>
                  <a:lnTo>
                    <a:pt x="136144" y="105029"/>
                  </a:lnTo>
                  <a:lnTo>
                    <a:pt x="251968" y="105029"/>
                  </a:lnTo>
                  <a:lnTo>
                    <a:pt x="260858" y="0"/>
                  </a:lnTo>
                  <a:close/>
                </a:path>
              </a:pathLst>
            </a:custGeom>
            <a:solidFill>
              <a:srgbClr val="02B9AB"/>
            </a:solidFill>
          </p:spPr>
        </p:sp>
        <p:sp>
          <p:nvSpPr>
            <p:cNvPr name="Freeform 6" id="6"/>
            <p:cNvSpPr/>
            <p:nvPr/>
          </p:nvSpPr>
          <p:spPr>
            <a:xfrm flipH="false" flipV="false" rot="0">
              <a:off x="837819" y="318008"/>
              <a:ext cx="260858" cy="395097"/>
            </a:xfrm>
            <a:custGeom>
              <a:avLst/>
              <a:gdLst/>
              <a:ahLst/>
              <a:cxnLst/>
              <a:rect r="r" b="b" t="t" l="l"/>
              <a:pathLst>
                <a:path h="395097" w="260858">
                  <a:moveTo>
                    <a:pt x="0" y="0"/>
                  </a:moveTo>
                  <a:lnTo>
                    <a:pt x="0" y="395097"/>
                  </a:lnTo>
                  <a:lnTo>
                    <a:pt x="251968" y="395097"/>
                  </a:lnTo>
                  <a:lnTo>
                    <a:pt x="260858" y="298450"/>
                  </a:lnTo>
                  <a:lnTo>
                    <a:pt x="136144" y="298450"/>
                  </a:lnTo>
                  <a:lnTo>
                    <a:pt x="136144" y="244348"/>
                  </a:lnTo>
                  <a:lnTo>
                    <a:pt x="237363" y="244348"/>
                  </a:lnTo>
                  <a:lnTo>
                    <a:pt x="237363" y="152781"/>
                  </a:lnTo>
                  <a:lnTo>
                    <a:pt x="136144" y="152781"/>
                  </a:lnTo>
                  <a:lnTo>
                    <a:pt x="136144" y="105029"/>
                  </a:lnTo>
                  <a:lnTo>
                    <a:pt x="251968" y="105029"/>
                  </a:lnTo>
                  <a:lnTo>
                    <a:pt x="260858" y="0"/>
                  </a:lnTo>
                  <a:close/>
                </a:path>
              </a:pathLst>
            </a:custGeom>
            <a:solidFill>
              <a:srgbClr val="02B9AB"/>
            </a:solidFill>
          </p:spPr>
        </p:sp>
        <p:sp>
          <p:nvSpPr>
            <p:cNvPr name="Freeform 7" id="7"/>
            <p:cNvSpPr/>
            <p:nvPr/>
          </p:nvSpPr>
          <p:spPr>
            <a:xfrm flipH="false" flipV="false" rot="0">
              <a:off x="1131062" y="318008"/>
              <a:ext cx="320802" cy="395097"/>
            </a:xfrm>
            <a:custGeom>
              <a:avLst/>
              <a:gdLst/>
              <a:ahLst/>
              <a:cxnLst/>
              <a:rect r="r" b="b" t="t" l="l"/>
              <a:pathLst>
                <a:path h="395097" w="320802">
                  <a:moveTo>
                    <a:pt x="164465" y="172720"/>
                  </a:moveTo>
                  <a:cubicBezTo>
                    <a:pt x="168529" y="167005"/>
                    <a:pt x="170561" y="156972"/>
                    <a:pt x="170561" y="142494"/>
                  </a:cubicBezTo>
                  <a:cubicBezTo>
                    <a:pt x="170561" y="128016"/>
                    <a:pt x="168402" y="118110"/>
                    <a:pt x="164211" y="112649"/>
                  </a:cubicBezTo>
                  <a:cubicBezTo>
                    <a:pt x="160020" y="107188"/>
                    <a:pt x="153416" y="104394"/>
                    <a:pt x="144526" y="104394"/>
                  </a:cubicBezTo>
                  <a:lnTo>
                    <a:pt x="128016" y="104394"/>
                  </a:lnTo>
                  <a:lnTo>
                    <a:pt x="128016" y="181356"/>
                  </a:lnTo>
                  <a:lnTo>
                    <a:pt x="143891" y="181356"/>
                  </a:lnTo>
                  <a:cubicBezTo>
                    <a:pt x="153670" y="181356"/>
                    <a:pt x="160528" y="178562"/>
                    <a:pt x="164592" y="172720"/>
                  </a:cubicBezTo>
                  <a:moveTo>
                    <a:pt x="312547" y="127254"/>
                  </a:moveTo>
                  <a:cubicBezTo>
                    <a:pt x="312547" y="152654"/>
                    <a:pt x="308356" y="172974"/>
                    <a:pt x="300101" y="187960"/>
                  </a:cubicBezTo>
                  <a:cubicBezTo>
                    <a:pt x="291846" y="202946"/>
                    <a:pt x="279019" y="216281"/>
                    <a:pt x="261620" y="227711"/>
                  </a:cubicBezTo>
                  <a:lnTo>
                    <a:pt x="320802" y="395097"/>
                  </a:lnTo>
                  <a:lnTo>
                    <a:pt x="180086" y="395097"/>
                  </a:lnTo>
                  <a:lnTo>
                    <a:pt x="140589" y="258953"/>
                  </a:lnTo>
                  <a:lnTo>
                    <a:pt x="130429" y="258953"/>
                  </a:lnTo>
                  <a:lnTo>
                    <a:pt x="130429" y="395097"/>
                  </a:lnTo>
                  <a:lnTo>
                    <a:pt x="0" y="395097"/>
                  </a:lnTo>
                  <a:lnTo>
                    <a:pt x="0" y="0"/>
                  </a:lnTo>
                  <a:lnTo>
                    <a:pt x="168656" y="0"/>
                  </a:lnTo>
                  <a:cubicBezTo>
                    <a:pt x="217805" y="0"/>
                    <a:pt x="254127" y="10287"/>
                    <a:pt x="277495" y="30861"/>
                  </a:cubicBezTo>
                  <a:cubicBezTo>
                    <a:pt x="300863" y="51435"/>
                    <a:pt x="312547" y="83566"/>
                    <a:pt x="312547" y="127254"/>
                  </a:cubicBezTo>
                </a:path>
              </a:pathLst>
            </a:custGeom>
            <a:solidFill>
              <a:srgbClr val="02B9AB"/>
            </a:solidFill>
          </p:spPr>
        </p:sp>
        <p:sp>
          <p:nvSpPr>
            <p:cNvPr name="Freeform 8" id="8"/>
            <p:cNvSpPr/>
            <p:nvPr/>
          </p:nvSpPr>
          <p:spPr>
            <a:xfrm flipH="false" flipV="false" rot="0">
              <a:off x="1489329" y="318008"/>
              <a:ext cx="323850" cy="395097"/>
            </a:xfrm>
            <a:custGeom>
              <a:avLst/>
              <a:gdLst/>
              <a:ahLst/>
              <a:cxnLst/>
              <a:rect r="r" b="b" t="t" l="l"/>
              <a:pathLst>
                <a:path h="395097" w="323850">
                  <a:moveTo>
                    <a:pt x="176784" y="308991"/>
                  </a:moveTo>
                  <a:cubicBezTo>
                    <a:pt x="180594" y="304165"/>
                    <a:pt x="182499" y="293878"/>
                    <a:pt x="182499" y="278130"/>
                  </a:cubicBezTo>
                  <a:cubicBezTo>
                    <a:pt x="182499" y="262382"/>
                    <a:pt x="180467" y="251333"/>
                    <a:pt x="176403" y="244729"/>
                  </a:cubicBezTo>
                  <a:cubicBezTo>
                    <a:pt x="172339" y="238125"/>
                    <a:pt x="164846" y="234823"/>
                    <a:pt x="153797" y="234823"/>
                  </a:cubicBezTo>
                  <a:lnTo>
                    <a:pt x="135382" y="234823"/>
                  </a:lnTo>
                  <a:lnTo>
                    <a:pt x="135382" y="316230"/>
                  </a:lnTo>
                  <a:lnTo>
                    <a:pt x="153797" y="316230"/>
                  </a:lnTo>
                  <a:cubicBezTo>
                    <a:pt x="165227" y="316230"/>
                    <a:pt x="172847" y="313817"/>
                    <a:pt x="176657" y="308864"/>
                  </a:cubicBezTo>
                  <a:moveTo>
                    <a:pt x="171196" y="157099"/>
                  </a:moveTo>
                  <a:cubicBezTo>
                    <a:pt x="174752" y="152019"/>
                    <a:pt x="176657" y="143256"/>
                    <a:pt x="176657" y="130683"/>
                  </a:cubicBezTo>
                  <a:cubicBezTo>
                    <a:pt x="176657" y="118110"/>
                    <a:pt x="174879" y="109220"/>
                    <a:pt x="171196" y="103632"/>
                  </a:cubicBezTo>
                  <a:cubicBezTo>
                    <a:pt x="167513" y="98044"/>
                    <a:pt x="161798" y="95377"/>
                    <a:pt x="153670" y="95377"/>
                  </a:cubicBezTo>
                  <a:lnTo>
                    <a:pt x="135255" y="95377"/>
                  </a:lnTo>
                  <a:lnTo>
                    <a:pt x="135255" y="164719"/>
                  </a:lnTo>
                  <a:lnTo>
                    <a:pt x="154305" y="164719"/>
                  </a:lnTo>
                  <a:cubicBezTo>
                    <a:pt x="161925" y="164719"/>
                    <a:pt x="167513" y="162179"/>
                    <a:pt x="171196" y="157099"/>
                  </a:cubicBezTo>
                  <a:moveTo>
                    <a:pt x="323596" y="279273"/>
                  </a:moveTo>
                  <a:cubicBezTo>
                    <a:pt x="323596" y="356489"/>
                    <a:pt x="275717" y="395097"/>
                    <a:pt x="179832" y="395097"/>
                  </a:cubicBezTo>
                  <a:lnTo>
                    <a:pt x="0" y="395097"/>
                  </a:lnTo>
                  <a:lnTo>
                    <a:pt x="0" y="0"/>
                  </a:lnTo>
                  <a:lnTo>
                    <a:pt x="177546" y="0"/>
                  </a:lnTo>
                  <a:cubicBezTo>
                    <a:pt x="225044" y="0"/>
                    <a:pt x="260096" y="8509"/>
                    <a:pt x="282829" y="25400"/>
                  </a:cubicBezTo>
                  <a:cubicBezTo>
                    <a:pt x="305562" y="42291"/>
                    <a:pt x="316865" y="68453"/>
                    <a:pt x="316865" y="103632"/>
                  </a:cubicBezTo>
                  <a:cubicBezTo>
                    <a:pt x="316865" y="138811"/>
                    <a:pt x="302006" y="165989"/>
                    <a:pt x="272288" y="185039"/>
                  </a:cubicBezTo>
                  <a:lnTo>
                    <a:pt x="272288" y="187579"/>
                  </a:lnTo>
                  <a:cubicBezTo>
                    <a:pt x="306705" y="203327"/>
                    <a:pt x="323850" y="233807"/>
                    <a:pt x="323850" y="279146"/>
                  </a:cubicBezTo>
                </a:path>
              </a:pathLst>
            </a:custGeom>
            <a:solidFill>
              <a:srgbClr val="F99D3A"/>
            </a:solidFill>
          </p:spPr>
        </p:sp>
        <p:sp>
          <p:nvSpPr>
            <p:cNvPr name="Freeform 9" id="9"/>
            <p:cNvSpPr/>
            <p:nvPr/>
          </p:nvSpPr>
          <p:spPr>
            <a:xfrm flipH="false" flipV="false" rot="0">
              <a:off x="1834769" y="311658"/>
              <a:ext cx="361950" cy="407924"/>
            </a:xfrm>
            <a:custGeom>
              <a:avLst/>
              <a:gdLst/>
              <a:ahLst/>
              <a:cxnLst/>
              <a:rect r="r" b="b" t="t" l="l"/>
              <a:pathLst>
                <a:path h="407924" w="361950">
                  <a:moveTo>
                    <a:pt x="181356" y="109474"/>
                  </a:moveTo>
                  <a:cubicBezTo>
                    <a:pt x="199517" y="109474"/>
                    <a:pt x="211455" y="114935"/>
                    <a:pt x="216916" y="125730"/>
                  </a:cubicBezTo>
                  <a:cubicBezTo>
                    <a:pt x="222377" y="136525"/>
                    <a:pt x="225171" y="159385"/>
                    <a:pt x="225171" y="194183"/>
                  </a:cubicBezTo>
                  <a:lnTo>
                    <a:pt x="225171" y="223393"/>
                  </a:lnTo>
                  <a:cubicBezTo>
                    <a:pt x="225171" y="258572"/>
                    <a:pt x="222885" y="281305"/>
                    <a:pt x="218186" y="291465"/>
                  </a:cubicBezTo>
                  <a:cubicBezTo>
                    <a:pt x="213487" y="301625"/>
                    <a:pt x="201803" y="306705"/>
                    <a:pt x="183134" y="306705"/>
                  </a:cubicBezTo>
                  <a:cubicBezTo>
                    <a:pt x="164465" y="306705"/>
                    <a:pt x="152400" y="301371"/>
                    <a:pt x="146812" y="290830"/>
                  </a:cubicBezTo>
                  <a:cubicBezTo>
                    <a:pt x="141224" y="280289"/>
                    <a:pt x="138557" y="257175"/>
                    <a:pt x="138557" y="221488"/>
                  </a:cubicBezTo>
                  <a:lnTo>
                    <a:pt x="138557" y="193421"/>
                  </a:lnTo>
                  <a:cubicBezTo>
                    <a:pt x="138557" y="158623"/>
                    <a:pt x="141097" y="135890"/>
                    <a:pt x="146177" y="125349"/>
                  </a:cubicBezTo>
                  <a:cubicBezTo>
                    <a:pt x="151257" y="114808"/>
                    <a:pt x="162941" y="109474"/>
                    <a:pt x="181229" y="109474"/>
                  </a:cubicBezTo>
                  <a:close/>
                  <a:moveTo>
                    <a:pt x="181610" y="0"/>
                  </a:moveTo>
                  <a:cubicBezTo>
                    <a:pt x="116967" y="0"/>
                    <a:pt x="70485" y="15875"/>
                    <a:pt x="42291" y="47752"/>
                  </a:cubicBezTo>
                  <a:cubicBezTo>
                    <a:pt x="14097" y="79629"/>
                    <a:pt x="0" y="130810"/>
                    <a:pt x="0" y="201422"/>
                  </a:cubicBezTo>
                  <a:cubicBezTo>
                    <a:pt x="0" y="272034"/>
                    <a:pt x="14097" y="324104"/>
                    <a:pt x="42291" y="357632"/>
                  </a:cubicBezTo>
                  <a:cubicBezTo>
                    <a:pt x="70104" y="390652"/>
                    <a:pt x="115316" y="407416"/>
                    <a:pt x="177800" y="407924"/>
                  </a:cubicBezTo>
                  <a:lnTo>
                    <a:pt x="182880" y="407924"/>
                  </a:lnTo>
                  <a:cubicBezTo>
                    <a:pt x="245364" y="407543"/>
                    <a:pt x="290830" y="390525"/>
                    <a:pt x="319024" y="356997"/>
                  </a:cubicBezTo>
                  <a:cubicBezTo>
                    <a:pt x="347599" y="323088"/>
                    <a:pt x="361950" y="270764"/>
                    <a:pt x="361950" y="200152"/>
                  </a:cubicBezTo>
                  <a:cubicBezTo>
                    <a:pt x="361950" y="129540"/>
                    <a:pt x="348107" y="78486"/>
                    <a:pt x="320294" y="47117"/>
                  </a:cubicBezTo>
                  <a:cubicBezTo>
                    <a:pt x="292481" y="15748"/>
                    <a:pt x="246253" y="0"/>
                    <a:pt x="181610" y="0"/>
                  </a:cubicBezTo>
                  <a:close/>
                </a:path>
              </a:pathLst>
            </a:custGeom>
            <a:solidFill>
              <a:srgbClr val="F99D3A"/>
            </a:solidFill>
          </p:spPr>
        </p:sp>
        <p:sp>
          <p:nvSpPr>
            <p:cNvPr name="Freeform 10" id="10"/>
            <p:cNvSpPr/>
            <p:nvPr/>
          </p:nvSpPr>
          <p:spPr>
            <a:xfrm flipH="false" flipV="false" rot="0">
              <a:off x="2233676" y="318008"/>
              <a:ext cx="431419" cy="395097"/>
            </a:xfrm>
            <a:custGeom>
              <a:avLst/>
              <a:gdLst/>
              <a:ahLst/>
              <a:cxnLst/>
              <a:rect r="r" b="b" t="t" l="l"/>
              <a:pathLst>
                <a:path h="395097" w="431419">
                  <a:moveTo>
                    <a:pt x="431419" y="395097"/>
                  </a:moveTo>
                  <a:lnTo>
                    <a:pt x="311150" y="395097"/>
                  </a:lnTo>
                  <a:lnTo>
                    <a:pt x="311150" y="206756"/>
                  </a:lnTo>
                  <a:lnTo>
                    <a:pt x="307975" y="206756"/>
                  </a:lnTo>
                  <a:lnTo>
                    <a:pt x="270383" y="395097"/>
                  </a:lnTo>
                  <a:lnTo>
                    <a:pt x="159004" y="395097"/>
                  </a:lnTo>
                  <a:lnTo>
                    <a:pt x="122174" y="206756"/>
                  </a:lnTo>
                  <a:lnTo>
                    <a:pt x="118999" y="206756"/>
                  </a:lnTo>
                  <a:lnTo>
                    <a:pt x="118999" y="395097"/>
                  </a:lnTo>
                  <a:lnTo>
                    <a:pt x="0" y="395097"/>
                  </a:lnTo>
                  <a:lnTo>
                    <a:pt x="15240" y="0"/>
                  </a:lnTo>
                  <a:lnTo>
                    <a:pt x="184531" y="0"/>
                  </a:lnTo>
                  <a:lnTo>
                    <a:pt x="214503" y="178816"/>
                  </a:lnTo>
                  <a:lnTo>
                    <a:pt x="220218" y="178816"/>
                  </a:lnTo>
                  <a:lnTo>
                    <a:pt x="249428" y="0"/>
                  </a:lnTo>
                  <a:lnTo>
                    <a:pt x="416814" y="0"/>
                  </a:lnTo>
                  <a:close/>
                </a:path>
              </a:pathLst>
            </a:custGeom>
            <a:solidFill>
              <a:srgbClr val="F99D3A"/>
            </a:solidFill>
          </p:spPr>
        </p:sp>
        <p:sp>
          <p:nvSpPr>
            <p:cNvPr name="Freeform 11" id="11"/>
            <p:cNvSpPr/>
            <p:nvPr/>
          </p:nvSpPr>
          <p:spPr>
            <a:xfrm flipH="false" flipV="false" rot="0">
              <a:off x="2714625" y="318008"/>
              <a:ext cx="260858" cy="395097"/>
            </a:xfrm>
            <a:custGeom>
              <a:avLst/>
              <a:gdLst/>
              <a:ahLst/>
              <a:cxnLst/>
              <a:rect r="r" b="b" t="t" l="l"/>
              <a:pathLst>
                <a:path h="395097" w="260858">
                  <a:moveTo>
                    <a:pt x="251968" y="395097"/>
                  </a:moveTo>
                  <a:lnTo>
                    <a:pt x="0" y="395097"/>
                  </a:lnTo>
                  <a:lnTo>
                    <a:pt x="0" y="0"/>
                  </a:lnTo>
                  <a:lnTo>
                    <a:pt x="260858" y="0"/>
                  </a:lnTo>
                  <a:lnTo>
                    <a:pt x="251968" y="105029"/>
                  </a:lnTo>
                  <a:lnTo>
                    <a:pt x="136144" y="105029"/>
                  </a:lnTo>
                  <a:lnTo>
                    <a:pt x="136144" y="152781"/>
                  </a:lnTo>
                  <a:lnTo>
                    <a:pt x="237363" y="152781"/>
                  </a:lnTo>
                  <a:lnTo>
                    <a:pt x="237363" y="244348"/>
                  </a:lnTo>
                  <a:lnTo>
                    <a:pt x="136144" y="244348"/>
                  </a:lnTo>
                  <a:lnTo>
                    <a:pt x="136144" y="298450"/>
                  </a:lnTo>
                  <a:lnTo>
                    <a:pt x="260858" y="298450"/>
                  </a:lnTo>
                  <a:close/>
                </a:path>
              </a:pathLst>
            </a:custGeom>
            <a:solidFill>
              <a:srgbClr val="F99D3A"/>
            </a:solidFill>
          </p:spPr>
        </p:sp>
        <p:sp>
          <p:nvSpPr>
            <p:cNvPr name="Freeform 12" id="12"/>
            <p:cNvSpPr/>
            <p:nvPr/>
          </p:nvSpPr>
          <p:spPr>
            <a:xfrm flipH="false" flipV="false" rot="0">
              <a:off x="3007995" y="318008"/>
              <a:ext cx="335280" cy="395097"/>
            </a:xfrm>
            <a:custGeom>
              <a:avLst/>
              <a:gdLst/>
              <a:ahLst/>
              <a:cxnLst/>
              <a:rect r="r" b="b" t="t" l="l"/>
              <a:pathLst>
                <a:path h="395097" w="335280">
                  <a:moveTo>
                    <a:pt x="335280" y="395097"/>
                  </a:moveTo>
                  <a:lnTo>
                    <a:pt x="205486" y="395097"/>
                  </a:lnTo>
                  <a:lnTo>
                    <a:pt x="125349" y="239268"/>
                  </a:lnTo>
                  <a:lnTo>
                    <a:pt x="120904" y="239268"/>
                  </a:lnTo>
                  <a:lnTo>
                    <a:pt x="120904" y="395097"/>
                  </a:lnTo>
                  <a:lnTo>
                    <a:pt x="0" y="395097"/>
                  </a:lnTo>
                  <a:lnTo>
                    <a:pt x="0" y="0"/>
                  </a:lnTo>
                  <a:lnTo>
                    <a:pt x="134239" y="0"/>
                  </a:lnTo>
                  <a:lnTo>
                    <a:pt x="209296" y="160909"/>
                  </a:lnTo>
                  <a:lnTo>
                    <a:pt x="213106" y="160909"/>
                  </a:lnTo>
                  <a:lnTo>
                    <a:pt x="213106" y="0"/>
                  </a:lnTo>
                  <a:lnTo>
                    <a:pt x="335280" y="0"/>
                  </a:lnTo>
                  <a:close/>
                </a:path>
              </a:pathLst>
            </a:custGeom>
            <a:solidFill>
              <a:srgbClr val="F99D3A"/>
            </a:solidFill>
          </p:spPr>
        </p:sp>
        <p:sp>
          <p:nvSpPr>
            <p:cNvPr name="Freeform 13" id="13"/>
            <p:cNvSpPr/>
            <p:nvPr/>
          </p:nvSpPr>
          <p:spPr>
            <a:xfrm flipH="false" flipV="false" rot="0">
              <a:off x="3394202" y="318008"/>
              <a:ext cx="335280" cy="395097"/>
            </a:xfrm>
            <a:custGeom>
              <a:avLst/>
              <a:gdLst/>
              <a:ahLst/>
              <a:cxnLst/>
              <a:rect r="r" b="b" t="t" l="l"/>
              <a:pathLst>
                <a:path h="395097" w="335280">
                  <a:moveTo>
                    <a:pt x="335280" y="395097"/>
                  </a:moveTo>
                  <a:lnTo>
                    <a:pt x="205486" y="395097"/>
                  </a:lnTo>
                  <a:lnTo>
                    <a:pt x="125349" y="239268"/>
                  </a:lnTo>
                  <a:lnTo>
                    <a:pt x="120904" y="239268"/>
                  </a:lnTo>
                  <a:lnTo>
                    <a:pt x="120904" y="395097"/>
                  </a:lnTo>
                  <a:lnTo>
                    <a:pt x="0" y="395097"/>
                  </a:lnTo>
                  <a:lnTo>
                    <a:pt x="0" y="0"/>
                  </a:lnTo>
                  <a:lnTo>
                    <a:pt x="134239" y="0"/>
                  </a:lnTo>
                  <a:lnTo>
                    <a:pt x="209296" y="160909"/>
                  </a:lnTo>
                  <a:lnTo>
                    <a:pt x="213106" y="160909"/>
                  </a:lnTo>
                  <a:lnTo>
                    <a:pt x="213106" y="0"/>
                  </a:lnTo>
                  <a:lnTo>
                    <a:pt x="335280" y="0"/>
                  </a:lnTo>
                  <a:close/>
                </a:path>
              </a:pathLst>
            </a:custGeom>
            <a:solidFill>
              <a:srgbClr val="DF7E60"/>
            </a:solidFill>
          </p:spPr>
        </p:sp>
        <p:sp>
          <p:nvSpPr>
            <p:cNvPr name="Freeform 14" id="14"/>
            <p:cNvSpPr/>
            <p:nvPr/>
          </p:nvSpPr>
          <p:spPr>
            <a:xfrm flipH="false" flipV="false" rot="0">
              <a:off x="3781679" y="318008"/>
              <a:ext cx="336550" cy="401447"/>
            </a:xfrm>
            <a:custGeom>
              <a:avLst/>
              <a:gdLst/>
              <a:ahLst/>
              <a:cxnLst/>
              <a:rect r="r" b="b" t="t" l="l"/>
              <a:pathLst>
                <a:path h="401447" w="336550">
                  <a:moveTo>
                    <a:pt x="0" y="0"/>
                  </a:moveTo>
                  <a:lnTo>
                    <a:pt x="0" y="264033"/>
                  </a:lnTo>
                  <a:cubicBezTo>
                    <a:pt x="0" y="355092"/>
                    <a:pt x="54864" y="400939"/>
                    <a:pt x="164719" y="401447"/>
                  </a:cubicBezTo>
                  <a:lnTo>
                    <a:pt x="168656" y="401447"/>
                  </a:lnTo>
                  <a:cubicBezTo>
                    <a:pt x="222377" y="401193"/>
                    <a:pt x="263779" y="389763"/>
                    <a:pt x="292608" y="367157"/>
                  </a:cubicBezTo>
                  <a:cubicBezTo>
                    <a:pt x="321818" y="344297"/>
                    <a:pt x="336550" y="309499"/>
                    <a:pt x="336550" y="262763"/>
                  </a:cubicBezTo>
                  <a:lnTo>
                    <a:pt x="336550" y="0"/>
                  </a:lnTo>
                  <a:lnTo>
                    <a:pt x="200406" y="0"/>
                  </a:lnTo>
                  <a:lnTo>
                    <a:pt x="200406" y="254508"/>
                  </a:lnTo>
                  <a:cubicBezTo>
                    <a:pt x="200406" y="277876"/>
                    <a:pt x="190119" y="289560"/>
                    <a:pt x="169545" y="289560"/>
                  </a:cubicBezTo>
                  <a:cubicBezTo>
                    <a:pt x="148971" y="289560"/>
                    <a:pt x="138684" y="278130"/>
                    <a:pt x="138684" y="255143"/>
                  </a:cubicBezTo>
                  <a:lnTo>
                    <a:pt x="138684" y="0"/>
                  </a:lnTo>
                  <a:close/>
                </a:path>
              </a:pathLst>
            </a:custGeom>
            <a:solidFill>
              <a:srgbClr val="DF7E60"/>
            </a:solidFill>
          </p:spPr>
        </p:sp>
        <p:sp>
          <p:nvSpPr>
            <p:cNvPr name="Freeform 15" id="15"/>
            <p:cNvSpPr/>
            <p:nvPr/>
          </p:nvSpPr>
          <p:spPr>
            <a:xfrm flipH="false" flipV="false" rot="0">
              <a:off x="4092356" y="63500"/>
              <a:ext cx="210093" cy="301879"/>
            </a:xfrm>
            <a:custGeom>
              <a:avLst/>
              <a:gdLst/>
              <a:ahLst/>
              <a:cxnLst/>
              <a:rect r="r" b="b" t="t" l="l"/>
              <a:pathLst>
                <a:path h="301879" w="210093">
                  <a:moveTo>
                    <a:pt x="32858" y="0"/>
                  </a:moveTo>
                  <a:cubicBezTo>
                    <a:pt x="-90205" y="215138"/>
                    <a:pt x="172050" y="301879"/>
                    <a:pt x="172050" y="301879"/>
                  </a:cubicBezTo>
                  <a:cubicBezTo>
                    <a:pt x="181829" y="284988"/>
                    <a:pt x="91405" y="100838"/>
                    <a:pt x="91405" y="100838"/>
                  </a:cubicBezTo>
                  <a:lnTo>
                    <a:pt x="91405" y="100838"/>
                  </a:lnTo>
                  <a:cubicBezTo>
                    <a:pt x="154778" y="133731"/>
                    <a:pt x="180305" y="297434"/>
                    <a:pt x="187925" y="297434"/>
                  </a:cubicBezTo>
                  <a:cubicBezTo>
                    <a:pt x="188306" y="297434"/>
                    <a:pt x="188560" y="297053"/>
                    <a:pt x="188941" y="296291"/>
                  </a:cubicBezTo>
                  <a:cubicBezTo>
                    <a:pt x="247234" y="138303"/>
                    <a:pt x="172685" y="86868"/>
                    <a:pt x="114392" y="53975"/>
                  </a:cubicBezTo>
                  <a:cubicBezTo>
                    <a:pt x="56099" y="21082"/>
                    <a:pt x="32858" y="0"/>
                    <a:pt x="32858" y="0"/>
                  </a:cubicBezTo>
                  <a:close/>
                </a:path>
              </a:pathLst>
            </a:custGeom>
            <a:solidFill>
              <a:srgbClr val="02B9AB"/>
            </a:solidFill>
          </p:spPr>
        </p:sp>
      </p:grpSp>
      <p:sp>
        <p:nvSpPr>
          <p:cNvPr name="Freeform 16" id="16"/>
          <p:cNvSpPr/>
          <p:nvPr/>
        </p:nvSpPr>
        <p:spPr>
          <a:xfrm flipH="false" flipV="false" rot="0">
            <a:off x="5223472" y="7856449"/>
            <a:ext cx="658530" cy="658530"/>
          </a:xfrm>
          <a:custGeom>
            <a:avLst/>
            <a:gdLst/>
            <a:ahLst/>
            <a:cxnLst/>
            <a:rect r="r" b="b" t="t" l="l"/>
            <a:pathLst>
              <a:path h="658530" w="658530">
                <a:moveTo>
                  <a:pt x="0" y="0"/>
                </a:moveTo>
                <a:lnTo>
                  <a:pt x="658530" y="0"/>
                </a:lnTo>
                <a:lnTo>
                  <a:pt x="658530" y="658530"/>
                </a:lnTo>
                <a:lnTo>
                  <a:pt x="0" y="658530"/>
                </a:lnTo>
                <a:lnTo>
                  <a:pt x="0" y="0"/>
                </a:lnTo>
                <a:close/>
              </a:path>
            </a:pathLst>
          </a:custGeom>
          <a:blipFill>
            <a:blip r:embed="rId3"/>
            <a:stretch>
              <a:fillRect l="-2023" t="-2023" r="-2024" b="-2024"/>
            </a:stretch>
          </a:blipFill>
        </p:spPr>
      </p:sp>
      <p:sp>
        <p:nvSpPr>
          <p:cNvPr name="TextBox 17" id="17"/>
          <p:cNvSpPr txBox="true"/>
          <p:nvPr/>
        </p:nvSpPr>
        <p:spPr>
          <a:xfrm rot="0">
            <a:off x="1297200" y="3012548"/>
            <a:ext cx="111062" cy="422853"/>
          </a:xfrm>
          <a:prstGeom prst="rect">
            <a:avLst/>
          </a:prstGeom>
        </p:spPr>
        <p:txBody>
          <a:bodyPr anchor="t" rtlCol="false" tIns="0" lIns="0" bIns="0" rIns="0">
            <a:spAutoFit/>
          </a:bodyPr>
          <a:lstStyle/>
          <a:p>
            <a:pPr algn="l">
              <a:lnSpc>
                <a:spcPts val="2972"/>
              </a:lnSpc>
            </a:pPr>
            <a:r>
              <a:rPr lang="en-US" b="true" sz="3542" spc="7">
                <a:solidFill>
                  <a:srgbClr val="FFFFFF"/>
                </a:solidFill>
                <a:latin typeface="Caveat Bold"/>
                <a:ea typeface="Caveat Bold"/>
                <a:cs typeface="Caveat Bold"/>
                <a:sym typeface="Caveat Bold"/>
              </a:rPr>
              <a:t> </a:t>
            </a:r>
          </a:p>
        </p:txBody>
      </p:sp>
      <p:sp>
        <p:nvSpPr>
          <p:cNvPr name="TextBox 18" id="18"/>
          <p:cNvSpPr txBox="true"/>
          <p:nvPr/>
        </p:nvSpPr>
        <p:spPr>
          <a:xfrm rot="0">
            <a:off x="1764001" y="4568409"/>
            <a:ext cx="99146" cy="463525"/>
          </a:xfrm>
          <a:prstGeom prst="rect">
            <a:avLst/>
          </a:prstGeom>
        </p:spPr>
        <p:txBody>
          <a:bodyPr anchor="t" rtlCol="false" tIns="0" lIns="0" bIns="0" rIns="0">
            <a:spAutoFit/>
          </a:bodyPr>
          <a:lstStyle/>
          <a:p>
            <a:pPr algn="l">
              <a:lnSpc>
                <a:spcPts val="3458"/>
              </a:lnSpc>
            </a:pPr>
            <a:r>
              <a:rPr lang="en-US" b="true" sz="3478" spc="59">
                <a:solidFill>
                  <a:srgbClr val="FFFFFF"/>
                </a:solidFill>
                <a:latin typeface="TT Chocolates 1 Ultra-Bold"/>
                <a:ea typeface="TT Chocolates 1 Ultra-Bold"/>
                <a:cs typeface="TT Chocolates 1 Ultra-Bold"/>
                <a:sym typeface="TT Chocolates 1 Ultra-Bold"/>
              </a:rPr>
              <a:t> </a:t>
            </a:r>
          </a:p>
        </p:txBody>
      </p:sp>
      <p:sp>
        <p:nvSpPr>
          <p:cNvPr name="Freeform 19" id="19"/>
          <p:cNvSpPr/>
          <p:nvPr/>
        </p:nvSpPr>
        <p:spPr>
          <a:xfrm flipH="false" flipV="false" rot="0">
            <a:off x="635003" y="2552700"/>
            <a:ext cx="3403597" cy="2336797"/>
          </a:xfrm>
          <a:custGeom>
            <a:avLst/>
            <a:gdLst/>
            <a:ahLst/>
            <a:cxnLst/>
            <a:rect r="r" b="b" t="t" l="l"/>
            <a:pathLst>
              <a:path h="2336797" w="3403597">
                <a:moveTo>
                  <a:pt x="0" y="0"/>
                </a:moveTo>
                <a:lnTo>
                  <a:pt x="3403597" y="0"/>
                </a:lnTo>
                <a:lnTo>
                  <a:pt x="3403597" y="2336797"/>
                </a:lnTo>
                <a:lnTo>
                  <a:pt x="0" y="2336797"/>
                </a:lnTo>
                <a:lnTo>
                  <a:pt x="0" y="0"/>
                </a:lnTo>
                <a:close/>
              </a:path>
            </a:pathLst>
          </a:custGeom>
          <a:blipFill>
            <a:blip r:embed="rId4"/>
            <a:stretch>
              <a:fillRect l="0" t="0" r="0" b="0"/>
            </a:stretch>
          </a:blipFill>
        </p:spPr>
      </p:sp>
      <p:sp>
        <p:nvSpPr>
          <p:cNvPr name="Freeform 20" id="20"/>
          <p:cNvSpPr/>
          <p:nvPr/>
        </p:nvSpPr>
        <p:spPr>
          <a:xfrm flipH="false" flipV="false" rot="0">
            <a:off x="1346197" y="4064003"/>
            <a:ext cx="4203697" cy="2832097"/>
          </a:xfrm>
          <a:custGeom>
            <a:avLst/>
            <a:gdLst/>
            <a:ahLst/>
            <a:cxnLst/>
            <a:rect r="r" b="b" t="t" l="l"/>
            <a:pathLst>
              <a:path h="2832097" w="4203697">
                <a:moveTo>
                  <a:pt x="0" y="0"/>
                </a:moveTo>
                <a:lnTo>
                  <a:pt x="4203697" y="0"/>
                </a:lnTo>
                <a:lnTo>
                  <a:pt x="4203697" y="2832097"/>
                </a:lnTo>
                <a:lnTo>
                  <a:pt x="0" y="2832097"/>
                </a:lnTo>
                <a:lnTo>
                  <a:pt x="0" y="0"/>
                </a:lnTo>
                <a:close/>
              </a:path>
            </a:pathLst>
          </a:custGeom>
          <a:blipFill>
            <a:blip r:embed="rId5">
              <a:alphaModFix amt="31999"/>
            </a:blip>
            <a:stretch>
              <a:fillRect l="0" t="0" r="0" b="0"/>
            </a:stretch>
          </a:blipFill>
        </p:spPr>
      </p:sp>
      <p:sp>
        <p:nvSpPr>
          <p:cNvPr name="TextBox 21" id="21"/>
          <p:cNvSpPr txBox="true"/>
          <p:nvPr/>
        </p:nvSpPr>
        <p:spPr>
          <a:xfrm rot="0">
            <a:off x="2400233" y="4568409"/>
            <a:ext cx="2404300" cy="902694"/>
          </a:xfrm>
          <a:prstGeom prst="rect">
            <a:avLst/>
          </a:prstGeom>
        </p:spPr>
        <p:txBody>
          <a:bodyPr anchor="t" rtlCol="false" tIns="0" lIns="0" bIns="0" rIns="0">
            <a:spAutoFit/>
          </a:bodyPr>
          <a:lstStyle/>
          <a:p>
            <a:pPr algn="ctr">
              <a:lnSpc>
                <a:spcPts val="3458"/>
              </a:lnSpc>
            </a:pPr>
            <a:r>
              <a:rPr lang="en-US" b="true" sz="3478" spc="59">
                <a:solidFill>
                  <a:srgbClr val="FFFFFF"/>
                </a:solidFill>
                <a:latin typeface="TT Chocolates 1 Ultra-Bold"/>
                <a:ea typeface="TT Chocolates 1 Ultra-Bold"/>
                <a:cs typeface="TT Chocolates 1 Ultra-Bold"/>
                <a:sym typeface="TT Chocolates 1 Ultra-Bold"/>
              </a:rPr>
              <a:t>Sneller vergroenen </a:t>
            </a:r>
          </a:p>
        </p:txBody>
      </p:sp>
      <p:sp>
        <p:nvSpPr>
          <p:cNvPr name="TextBox 22" id="22"/>
          <p:cNvSpPr txBox="true"/>
          <p:nvPr/>
        </p:nvSpPr>
        <p:spPr>
          <a:xfrm rot="0">
            <a:off x="2294192" y="5446766"/>
            <a:ext cx="2108664" cy="463525"/>
          </a:xfrm>
          <a:prstGeom prst="rect">
            <a:avLst/>
          </a:prstGeom>
        </p:spPr>
        <p:txBody>
          <a:bodyPr anchor="t" rtlCol="false" tIns="0" lIns="0" bIns="0" rIns="0">
            <a:spAutoFit/>
          </a:bodyPr>
          <a:lstStyle/>
          <a:p>
            <a:pPr algn="l">
              <a:lnSpc>
                <a:spcPts val="3458"/>
              </a:lnSpc>
            </a:pPr>
            <a:r>
              <a:rPr lang="en-US" b="true" sz="3478" spc="62">
                <a:solidFill>
                  <a:srgbClr val="FFFFFF"/>
                </a:solidFill>
                <a:latin typeface="TT Chocolates 1 Ultra-Bold"/>
                <a:ea typeface="TT Chocolates 1 Ultra-Bold"/>
                <a:cs typeface="TT Chocolates 1 Ultra-Bold"/>
                <a:sym typeface="TT Chocolates 1 Ultra-Bold"/>
              </a:rPr>
              <a:t>met Meer </a:t>
            </a:r>
          </a:p>
        </p:txBody>
      </p:sp>
      <p:sp>
        <p:nvSpPr>
          <p:cNvPr name="TextBox 23" id="23"/>
          <p:cNvSpPr txBox="true"/>
          <p:nvPr/>
        </p:nvSpPr>
        <p:spPr>
          <a:xfrm rot="0">
            <a:off x="489604" y="8281140"/>
            <a:ext cx="2015338" cy="289770"/>
          </a:xfrm>
          <a:prstGeom prst="rect">
            <a:avLst/>
          </a:prstGeom>
        </p:spPr>
        <p:txBody>
          <a:bodyPr anchor="t" rtlCol="false" tIns="0" lIns="0" bIns="0" rIns="0">
            <a:spAutoFit/>
          </a:bodyPr>
          <a:lstStyle/>
          <a:p>
            <a:pPr algn="l">
              <a:lnSpc>
                <a:spcPts val="2399"/>
              </a:lnSpc>
            </a:pPr>
            <a:r>
              <a:rPr lang="en-US" b="true" sz="1713">
                <a:solidFill>
                  <a:srgbClr val="FFFFFF"/>
                </a:solidFill>
                <a:latin typeface="TT Chocolates 1 Bold"/>
                <a:ea typeface="TT Chocolates 1 Bold"/>
                <a:cs typeface="TT Chocolates 1 Bold"/>
                <a:sym typeface="TT Chocolates 1 Bold"/>
              </a:rPr>
              <a:t>www.meerbomen.nu</a:t>
            </a:r>
          </a:p>
        </p:txBody>
      </p:sp>
      <p:sp>
        <p:nvSpPr>
          <p:cNvPr name="TextBox 24" id="24"/>
          <p:cNvSpPr txBox="true"/>
          <p:nvPr/>
        </p:nvSpPr>
        <p:spPr>
          <a:xfrm rot="0">
            <a:off x="3144126" y="8412404"/>
            <a:ext cx="48711" cy="190500"/>
          </a:xfrm>
          <a:prstGeom prst="rect">
            <a:avLst/>
          </a:prstGeom>
        </p:spPr>
        <p:txBody>
          <a:bodyPr anchor="t" rtlCol="false" tIns="0" lIns="0" bIns="0" rIns="0">
            <a:spAutoFit/>
          </a:bodyPr>
          <a:lstStyle/>
          <a:p>
            <a:pPr algn="l">
              <a:lnSpc>
                <a:spcPts val="1400"/>
              </a:lnSpc>
            </a:pPr>
            <a:r>
              <a:rPr lang="en-US" b="true" sz="1000">
                <a:solidFill>
                  <a:srgbClr val="231F20"/>
                </a:solidFill>
                <a:latin typeface="TT Chocolates 1 Bold"/>
                <a:ea typeface="TT Chocolates 1 Bold"/>
                <a:cs typeface="TT Chocolates 1 Bold"/>
                <a:sym typeface="TT Chocolates 1 Bold"/>
              </a:rPr>
              <a:t>1</a:t>
            </a:r>
          </a:p>
        </p:txBody>
      </p:sp>
      <p:sp>
        <p:nvSpPr>
          <p:cNvPr name="TextBox 25" id="25"/>
          <p:cNvSpPr txBox="true"/>
          <p:nvPr/>
        </p:nvSpPr>
        <p:spPr>
          <a:xfrm rot="0">
            <a:off x="1297200" y="3390052"/>
            <a:ext cx="1536535" cy="422853"/>
          </a:xfrm>
          <a:prstGeom prst="rect">
            <a:avLst/>
          </a:prstGeom>
        </p:spPr>
        <p:txBody>
          <a:bodyPr anchor="t" rtlCol="false" tIns="0" lIns="0" bIns="0" rIns="0">
            <a:spAutoFit/>
          </a:bodyPr>
          <a:lstStyle/>
          <a:p>
            <a:pPr algn="l">
              <a:lnSpc>
                <a:spcPts val="2972"/>
              </a:lnSpc>
            </a:pPr>
            <a:r>
              <a:rPr lang="en-US" b="true" sz="3542">
                <a:solidFill>
                  <a:srgbClr val="FFFFFF"/>
                </a:solidFill>
                <a:latin typeface="Caveat Bold"/>
                <a:ea typeface="Caveat Bold"/>
                <a:cs typeface="Caveat Bold"/>
                <a:sym typeface="Caveat Bold"/>
              </a:rPr>
              <a:t>boom een </a:t>
            </a:r>
          </a:p>
        </p:txBody>
      </p:sp>
      <p:sp>
        <p:nvSpPr>
          <p:cNvPr name="TextBox 26" id="26"/>
          <p:cNvSpPr txBox="true"/>
          <p:nvPr/>
        </p:nvSpPr>
        <p:spPr>
          <a:xfrm rot="0">
            <a:off x="1514970" y="3767557"/>
            <a:ext cx="1889922" cy="422853"/>
          </a:xfrm>
          <a:prstGeom prst="rect">
            <a:avLst/>
          </a:prstGeom>
        </p:spPr>
        <p:txBody>
          <a:bodyPr anchor="t" rtlCol="false" tIns="0" lIns="0" bIns="0" rIns="0">
            <a:spAutoFit/>
          </a:bodyPr>
          <a:lstStyle/>
          <a:p>
            <a:pPr algn="l">
              <a:lnSpc>
                <a:spcPts val="2972"/>
              </a:lnSpc>
            </a:pPr>
            <a:r>
              <a:rPr lang="en-US" b="true" sz="3542">
                <a:solidFill>
                  <a:srgbClr val="FFFFFF"/>
                </a:solidFill>
                <a:latin typeface="Caveat Bold"/>
                <a:ea typeface="Caveat Bold"/>
                <a:cs typeface="Caveat Bold"/>
                <a:sym typeface="Caveat Bold"/>
              </a:rPr>
              <a:t>tweede kans</a:t>
            </a:r>
          </a:p>
        </p:txBody>
      </p:sp>
      <p:sp>
        <p:nvSpPr>
          <p:cNvPr name="Freeform 27" id="27"/>
          <p:cNvSpPr/>
          <p:nvPr/>
        </p:nvSpPr>
        <p:spPr>
          <a:xfrm flipH="false" flipV="false" rot="0">
            <a:off x="762603" y="2751817"/>
            <a:ext cx="4630252" cy="4030034"/>
          </a:xfrm>
          <a:custGeom>
            <a:avLst/>
            <a:gdLst/>
            <a:ahLst/>
            <a:cxnLst/>
            <a:rect r="r" b="b" t="t" l="l"/>
            <a:pathLst>
              <a:path h="4030034" w="4630252">
                <a:moveTo>
                  <a:pt x="0" y="0"/>
                </a:moveTo>
                <a:lnTo>
                  <a:pt x="4630252" y="0"/>
                </a:lnTo>
                <a:lnTo>
                  <a:pt x="4630252" y="4030034"/>
                </a:lnTo>
                <a:lnTo>
                  <a:pt x="0" y="403003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28" id="28"/>
          <p:cNvSpPr txBox="true"/>
          <p:nvPr/>
        </p:nvSpPr>
        <p:spPr>
          <a:xfrm rot="0">
            <a:off x="1732740" y="3012548"/>
            <a:ext cx="767305" cy="422853"/>
          </a:xfrm>
          <a:prstGeom prst="rect">
            <a:avLst/>
          </a:prstGeom>
        </p:spPr>
        <p:txBody>
          <a:bodyPr anchor="t" rtlCol="false" tIns="0" lIns="0" bIns="0" rIns="0">
            <a:spAutoFit/>
          </a:bodyPr>
          <a:lstStyle/>
          <a:p>
            <a:pPr algn="l">
              <a:lnSpc>
                <a:spcPts val="2972"/>
              </a:lnSpc>
            </a:pPr>
            <a:r>
              <a:rPr lang="en-US" b="true" sz="3542" spc="7">
                <a:solidFill>
                  <a:srgbClr val="FFFFFF"/>
                </a:solidFill>
                <a:latin typeface="Caveat Bold"/>
                <a:ea typeface="Caveat Bold"/>
                <a:cs typeface="Caveat Bold"/>
                <a:sym typeface="Caveat Bold"/>
              </a:rPr>
              <a:t>Elke </a:t>
            </a:r>
          </a:p>
        </p:txBody>
      </p:sp>
      <p:sp>
        <p:nvSpPr>
          <p:cNvPr name="TextBox 29" id="29"/>
          <p:cNvSpPr txBox="true"/>
          <p:nvPr/>
        </p:nvSpPr>
        <p:spPr>
          <a:xfrm rot="0">
            <a:off x="2082117" y="5885945"/>
            <a:ext cx="2122189" cy="463525"/>
          </a:xfrm>
          <a:prstGeom prst="rect">
            <a:avLst/>
          </a:prstGeom>
        </p:spPr>
        <p:txBody>
          <a:bodyPr anchor="t" rtlCol="false" tIns="0" lIns="0" bIns="0" rIns="0">
            <a:spAutoFit/>
          </a:bodyPr>
          <a:lstStyle/>
          <a:p>
            <a:pPr algn="l">
              <a:lnSpc>
                <a:spcPts val="3458"/>
              </a:lnSpc>
            </a:pPr>
            <a:r>
              <a:rPr lang="en-US" b="true" sz="3478" spc="69">
                <a:solidFill>
                  <a:srgbClr val="FFFFFF"/>
                </a:solidFill>
                <a:latin typeface="TT Chocolates 1 Ultra-Bold"/>
                <a:ea typeface="TT Chocolates 1 Ultra-Bold"/>
                <a:cs typeface="TT Chocolates 1 Ultra-Bold"/>
                <a:sym typeface="TT Chocolates 1 Ultra-Bold"/>
              </a:rPr>
              <a:t>Bomen Nu</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0" y="1598400"/>
            <a:ext cx="6336001" cy="7257602"/>
            <a:chOff x="0" y="0"/>
            <a:chExt cx="6336005" cy="7257606"/>
          </a:xfrm>
        </p:grpSpPr>
        <p:sp>
          <p:nvSpPr>
            <p:cNvPr name="Freeform 3" id="3"/>
            <p:cNvSpPr/>
            <p:nvPr/>
          </p:nvSpPr>
          <p:spPr>
            <a:xfrm flipH="false" flipV="false" rot="0">
              <a:off x="0" y="0"/>
              <a:ext cx="6336030" cy="7257669"/>
            </a:xfrm>
            <a:custGeom>
              <a:avLst/>
              <a:gdLst/>
              <a:ahLst/>
              <a:cxnLst/>
              <a:rect r="r" b="b" t="t" l="l"/>
              <a:pathLst>
                <a:path h="7257669" w="6336030">
                  <a:moveTo>
                    <a:pt x="0" y="7257669"/>
                  </a:moveTo>
                  <a:lnTo>
                    <a:pt x="6336030" y="7257669"/>
                  </a:lnTo>
                  <a:lnTo>
                    <a:pt x="6336030" y="414782"/>
                  </a:lnTo>
                  <a:lnTo>
                    <a:pt x="0" y="0"/>
                  </a:lnTo>
                  <a:close/>
                </a:path>
              </a:pathLst>
            </a:custGeom>
            <a:solidFill>
              <a:srgbClr val="11BAAB"/>
            </a:solidFill>
          </p:spPr>
        </p:sp>
      </p:grpSp>
      <p:sp>
        <p:nvSpPr>
          <p:cNvPr name="Freeform 4" id="4"/>
          <p:cNvSpPr/>
          <p:nvPr/>
        </p:nvSpPr>
        <p:spPr>
          <a:xfrm flipH="false" flipV="false" rot="0">
            <a:off x="0" y="3293402"/>
            <a:ext cx="6336001" cy="5562600"/>
          </a:xfrm>
          <a:custGeom>
            <a:avLst/>
            <a:gdLst/>
            <a:ahLst/>
            <a:cxnLst/>
            <a:rect r="r" b="b" t="t" l="l"/>
            <a:pathLst>
              <a:path h="5562600" w="6336001">
                <a:moveTo>
                  <a:pt x="0" y="0"/>
                </a:moveTo>
                <a:lnTo>
                  <a:pt x="6336002" y="0"/>
                </a:lnTo>
                <a:lnTo>
                  <a:pt x="6336002" y="5562600"/>
                </a:lnTo>
                <a:lnTo>
                  <a:pt x="0" y="5562600"/>
                </a:lnTo>
                <a:lnTo>
                  <a:pt x="0" y="0"/>
                </a:lnTo>
                <a:close/>
              </a:path>
            </a:pathLst>
          </a:custGeom>
          <a:blipFill>
            <a:blip r:embed="rId2"/>
            <a:stretch>
              <a:fillRect l="0" t="0" r="-204" b="0"/>
            </a:stretch>
          </a:blipFill>
        </p:spPr>
      </p:sp>
      <p:grpSp>
        <p:nvGrpSpPr>
          <p:cNvPr name="Group 5" id="5"/>
          <p:cNvGrpSpPr>
            <a:grpSpLocks noChangeAspect="true"/>
          </p:cNvGrpSpPr>
          <p:nvPr/>
        </p:nvGrpSpPr>
        <p:grpSpPr>
          <a:xfrm rot="0">
            <a:off x="289331" y="6283509"/>
            <a:ext cx="1112168" cy="1112168"/>
            <a:chOff x="0" y="0"/>
            <a:chExt cx="1112164" cy="1112164"/>
          </a:xfrm>
        </p:grpSpPr>
        <p:sp>
          <p:nvSpPr>
            <p:cNvPr name="Freeform 6" id="6"/>
            <p:cNvSpPr/>
            <p:nvPr/>
          </p:nvSpPr>
          <p:spPr>
            <a:xfrm flipH="false" flipV="false" rot="0">
              <a:off x="63500" y="63500"/>
              <a:ext cx="985266" cy="985139"/>
            </a:xfrm>
            <a:custGeom>
              <a:avLst/>
              <a:gdLst/>
              <a:ahLst/>
              <a:cxnLst/>
              <a:rect r="r" b="b" t="t" l="l"/>
              <a:pathLst>
                <a:path h="985139" w="985266">
                  <a:moveTo>
                    <a:pt x="492633" y="985139"/>
                  </a:moveTo>
                  <a:cubicBezTo>
                    <a:pt x="764667" y="985139"/>
                    <a:pt x="985266" y="764667"/>
                    <a:pt x="985266" y="492506"/>
                  </a:cubicBezTo>
                  <a:cubicBezTo>
                    <a:pt x="985266" y="220345"/>
                    <a:pt x="764667" y="0"/>
                    <a:pt x="492633" y="0"/>
                  </a:cubicBezTo>
                  <a:cubicBezTo>
                    <a:pt x="220599" y="0"/>
                    <a:pt x="0" y="220599"/>
                    <a:pt x="0" y="492633"/>
                  </a:cubicBezTo>
                  <a:cubicBezTo>
                    <a:pt x="0" y="764667"/>
                    <a:pt x="220599" y="985139"/>
                    <a:pt x="492633" y="985139"/>
                  </a:cubicBezTo>
                </a:path>
              </a:pathLst>
            </a:custGeom>
            <a:solidFill>
              <a:srgbClr val="FFFFFF"/>
            </a:solidFill>
          </p:spPr>
        </p:sp>
        <p:sp>
          <p:nvSpPr>
            <p:cNvPr name="Freeform 7" id="7"/>
            <p:cNvSpPr/>
            <p:nvPr/>
          </p:nvSpPr>
          <p:spPr>
            <a:xfrm flipH="false" flipV="false" rot="0">
              <a:off x="674878" y="277433"/>
              <a:ext cx="159193" cy="159193"/>
            </a:xfrm>
            <a:custGeom>
              <a:avLst/>
              <a:gdLst/>
              <a:ahLst/>
              <a:cxnLst/>
              <a:rect r="r" b="b" t="t" l="l"/>
              <a:pathLst>
                <a:path h="159193" w="159193">
                  <a:moveTo>
                    <a:pt x="14097" y="159193"/>
                  </a:moveTo>
                  <a:lnTo>
                    <a:pt x="113538" y="59752"/>
                  </a:lnTo>
                  <a:lnTo>
                    <a:pt x="127762" y="73976"/>
                  </a:lnTo>
                  <a:cubicBezTo>
                    <a:pt x="129667" y="75881"/>
                    <a:pt x="132207" y="76897"/>
                    <a:pt x="134874" y="76897"/>
                  </a:cubicBezTo>
                  <a:cubicBezTo>
                    <a:pt x="135763" y="76897"/>
                    <a:pt x="136652" y="76770"/>
                    <a:pt x="137541" y="76516"/>
                  </a:cubicBezTo>
                  <a:cubicBezTo>
                    <a:pt x="140970" y="75500"/>
                    <a:pt x="143764" y="72833"/>
                    <a:pt x="144653" y="69277"/>
                  </a:cubicBezTo>
                  <a:lnTo>
                    <a:pt x="158877" y="12508"/>
                  </a:lnTo>
                  <a:cubicBezTo>
                    <a:pt x="159766" y="9079"/>
                    <a:pt x="158750" y="5523"/>
                    <a:pt x="156210" y="2983"/>
                  </a:cubicBezTo>
                  <a:cubicBezTo>
                    <a:pt x="153670" y="443"/>
                    <a:pt x="150114" y="-573"/>
                    <a:pt x="146685" y="316"/>
                  </a:cubicBezTo>
                  <a:lnTo>
                    <a:pt x="89916" y="14540"/>
                  </a:lnTo>
                  <a:cubicBezTo>
                    <a:pt x="86360" y="15429"/>
                    <a:pt x="83693" y="18096"/>
                    <a:pt x="82677" y="21652"/>
                  </a:cubicBezTo>
                  <a:cubicBezTo>
                    <a:pt x="81661" y="25208"/>
                    <a:pt x="82677" y="28891"/>
                    <a:pt x="85217" y="31431"/>
                  </a:cubicBezTo>
                  <a:lnTo>
                    <a:pt x="99441" y="45655"/>
                  </a:lnTo>
                  <a:lnTo>
                    <a:pt x="0" y="144969"/>
                  </a:lnTo>
                  <a:close/>
                </a:path>
              </a:pathLst>
            </a:custGeom>
            <a:solidFill>
              <a:srgbClr val="06BAAB"/>
            </a:solidFill>
          </p:spPr>
        </p:sp>
        <p:sp>
          <p:nvSpPr>
            <p:cNvPr name="Freeform 8" id="8"/>
            <p:cNvSpPr/>
            <p:nvPr/>
          </p:nvSpPr>
          <p:spPr>
            <a:xfrm flipH="false" flipV="false" rot="0">
              <a:off x="278195" y="673862"/>
              <a:ext cx="159193" cy="159258"/>
            </a:xfrm>
            <a:custGeom>
              <a:avLst/>
              <a:gdLst/>
              <a:ahLst/>
              <a:cxnLst/>
              <a:rect r="r" b="b" t="t" l="l"/>
              <a:pathLst>
                <a:path h="159258" w="159193">
                  <a:moveTo>
                    <a:pt x="10095" y="159258"/>
                  </a:moveTo>
                  <a:cubicBezTo>
                    <a:pt x="10857" y="159258"/>
                    <a:pt x="11746" y="159131"/>
                    <a:pt x="12508" y="159004"/>
                  </a:cubicBezTo>
                  <a:lnTo>
                    <a:pt x="69277" y="144780"/>
                  </a:lnTo>
                  <a:cubicBezTo>
                    <a:pt x="72833" y="143891"/>
                    <a:pt x="75500" y="141224"/>
                    <a:pt x="76516" y="137668"/>
                  </a:cubicBezTo>
                  <a:cubicBezTo>
                    <a:pt x="77532" y="134112"/>
                    <a:pt x="76516" y="130429"/>
                    <a:pt x="73976" y="127889"/>
                  </a:cubicBezTo>
                  <a:lnTo>
                    <a:pt x="59752" y="113665"/>
                  </a:lnTo>
                  <a:lnTo>
                    <a:pt x="159193" y="14224"/>
                  </a:lnTo>
                  <a:lnTo>
                    <a:pt x="144969" y="0"/>
                  </a:lnTo>
                  <a:lnTo>
                    <a:pt x="45655" y="99568"/>
                  </a:lnTo>
                  <a:lnTo>
                    <a:pt x="31431" y="85344"/>
                  </a:lnTo>
                  <a:cubicBezTo>
                    <a:pt x="28891" y="82804"/>
                    <a:pt x="25208" y="81788"/>
                    <a:pt x="21652" y="82804"/>
                  </a:cubicBezTo>
                  <a:cubicBezTo>
                    <a:pt x="18096" y="83820"/>
                    <a:pt x="15429" y="86487"/>
                    <a:pt x="14540" y="90043"/>
                  </a:cubicBezTo>
                  <a:lnTo>
                    <a:pt x="316" y="146812"/>
                  </a:lnTo>
                  <a:cubicBezTo>
                    <a:pt x="-573" y="150241"/>
                    <a:pt x="443" y="153797"/>
                    <a:pt x="2983" y="156337"/>
                  </a:cubicBezTo>
                  <a:cubicBezTo>
                    <a:pt x="4888" y="158242"/>
                    <a:pt x="7428" y="159258"/>
                    <a:pt x="10095" y="159258"/>
                  </a:cubicBezTo>
                </a:path>
              </a:pathLst>
            </a:custGeom>
            <a:solidFill>
              <a:srgbClr val="06BAAB"/>
            </a:solidFill>
          </p:spPr>
        </p:sp>
        <p:sp>
          <p:nvSpPr>
            <p:cNvPr name="Freeform 9" id="9"/>
            <p:cNvSpPr/>
            <p:nvPr/>
          </p:nvSpPr>
          <p:spPr>
            <a:xfrm flipH="false" flipV="false" rot="0">
              <a:off x="708279" y="515191"/>
              <a:ext cx="210820" cy="80312"/>
            </a:xfrm>
            <a:custGeom>
              <a:avLst/>
              <a:gdLst/>
              <a:ahLst/>
              <a:cxnLst/>
              <a:rect r="r" b="b" t="t" l="l"/>
              <a:pathLst>
                <a:path h="80312" w="210820">
                  <a:moveTo>
                    <a:pt x="0" y="50213"/>
                  </a:moveTo>
                  <a:lnTo>
                    <a:pt x="140589" y="50213"/>
                  </a:lnTo>
                  <a:lnTo>
                    <a:pt x="140589" y="70279"/>
                  </a:lnTo>
                  <a:cubicBezTo>
                    <a:pt x="140589" y="73962"/>
                    <a:pt x="142494" y="77264"/>
                    <a:pt x="145669" y="79042"/>
                  </a:cubicBezTo>
                  <a:cubicBezTo>
                    <a:pt x="147193" y="79931"/>
                    <a:pt x="148844" y="80312"/>
                    <a:pt x="150622" y="80312"/>
                  </a:cubicBezTo>
                  <a:cubicBezTo>
                    <a:pt x="152400" y="80312"/>
                    <a:pt x="154178" y="79804"/>
                    <a:pt x="155829" y="78915"/>
                  </a:cubicBezTo>
                  <a:lnTo>
                    <a:pt x="205994" y="48816"/>
                  </a:lnTo>
                  <a:cubicBezTo>
                    <a:pt x="209042" y="47038"/>
                    <a:pt x="210820" y="43736"/>
                    <a:pt x="210820" y="40180"/>
                  </a:cubicBezTo>
                  <a:cubicBezTo>
                    <a:pt x="210820" y="36624"/>
                    <a:pt x="208915" y="33322"/>
                    <a:pt x="205994" y="31544"/>
                  </a:cubicBezTo>
                  <a:lnTo>
                    <a:pt x="155829" y="1445"/>
                  </a:lnTo>
                  <a:cubicBezTo>
                    <a:pt x="152781" y="-460"/>
                    <a:pt x="148844" y="-460"/>
                    <a:pt x="145669" y="1318"/>
                  </a:cubicBezTo>
                  <a:cubicBezTo>
                    <a:pt x="142494" y="3096"/>
                    <a:pt x="140589" y="6398"/>
                    <a:pt x="140589" y="10081"/>
                  </a:cubicBezTo>
                  <a:lnTo>
                    <a:pt x="140589" y="30147"/>
                  </a:lnTo>
                  <a:lnTo>
                    <a:pt x="0" y="30147"/>
                  </a:lnTo>
                  <a:close/>
                </a:path>
              </a:pathLst>
            </a:custGeom>
            <a:solidFill>
              <a:srgbClr val="06BAAB"/>
            </a:solidFill>
          </p:spPr>
        </p:sp>
        <p:sp>
          <p:nvSpPr>
            <p:cNvPr name="Freeform 10" id="10"/>
            <p:cNvSpPr/>
            <p:nvPr/>
          </p:nvSpPr>
          <p:spPr>
            <a:xfrm flipH="false" flipV="false" rot="0">
              <a:off x="193040" y="515191"/>
              <a:ext cx="210820" cy="80312"/>
            </a:xfrm>
            <a:custGeom>
              <a:avLst/>
              <a:gdLst/>
              <a:ahLst/>
              <a:cxnLst/>
              <a:rect r="r" b="b" t="t" l="l"/>
              <a:pathLst>
                <a:path h="80312" w="210820">
                  <a:moveTo>
                    <a:pt x="65151" y="1318"/>
                  </a:moveTo>
                  <a:cubicBezTo>
                    <a:pt x="61976" y="-460"/>
                    <a:pt x="58166" y="-460"/>
                    <a:pt x="54991" y="1445"/>
                  </a:cubicBezTo>
                  <a:lnTo>
                    <a:pt x="4826" y="31544"/>
                  </a:lnTo>
                  <a:cubicBezTo>
                    <a:pt x="1778" y="33322"/>
                    <a:pt x="0" y="36624"/>
                    <a:pt x="0" y="40180"/>
                  </a:cubicBezTo>
                  <a:cubicBezTo>
                    <a:pt x="0" y="43736"/>
                    <a:pt x="1905" y="46911"/>
                    <a:pt x="4826" y="48816"/>
                  </a:cubicBezTo>
                  <a:lnTo>
                    <a:pt x="54991" y="78915"/>
                  </a:lnTo>
                  <a:cubicBezTo>
                    <a:pt x="56642" y="79931"/>
                    <a:pt x="58420" y="80312"/>
                    <a:pt x="60198" y="80312"/>
                  </a:cubicBezTo>
                  <a:cubicBezTo>
                    <a:pt x="61976" y="80312"/>
                    <a:pt x="63627" y="79931"/>
                    <a:pt x="65151" y="79042"/>
                  </a:cubicBezTo>
                  <a:cubicBezTo>
                    <a:pt x="68326" y="77264"/>
                    <a:pt x="70231" y="73962"/>
                    <a:pt x="70231" y="70279"/>
                  </a:cubicBezTo>
                  <a:lnTo>
                    <a:pt x="70231" y="50213"/>
                  </a:lnTo>
                  <a:lnTo>
                    <a:pt x="210820" y="50213"/>
                  </a:lnTo>
                  <a:lnTo>
                    <a:pt x="210820" y="30147"/>
                  </a:lnTo>
                  <a:lnTo>
                    <a:pt x="70231" y="30147"/>
                  </a:lnTo>
                  <a:lnTo>
                    <a:pt x="70231" y="9954"/>
                  </a:lnTo>
                  <a:cubicBezTo>
                    <a:pt x="70231" y="6271"/>
                    <a:pt x="68326" y="2969"/>
                    <a:pt x="65151" y="1191"/>
                  </a:cubicBezTo>
                </a:path>
              </a:pathLst>
            </a:custGeom>
            <a:solidFill>
              <a:srgbClr val="06BAAB"/>
            </a:solidFill>
          </p:spPr>
        </p:sp>
        <p:sp>
          <p:nvSpPr>
            <p:cNvPr name="Freeform 11" id="11"/>
            <p:cNvSpPr/>
            <p:nvPr/>
          </p:nvSpPr>
          <p:spPr>
            <a:xfrm flipH="false" flipV="false" rot="0">
              <a:off x="674751" y="673989"/>
              <a:ext cx="159141" cy="159258"/>
            </a:xfrm>
            <a:custGeom>
              <a:avLst/>
              <a:gdLst/>
              <a:ahLst/>
              <a:cxnLst/>
              <a:rect r="r" b="b" t="t" l="l"/>
              <a:pathLst>
                <a:path h="159258" w="159141">
                  <a:moveTo>
                    <a:pt x="144653" y="89916"/>
                  </a:moveTo>
                  <a:cubicBezTo>
                    <a:pt x="143764" y="86360"/>
                    <a:pt x="141097" y="83693"/>
                    <a:pt x="137541" y="82677"/>
                  </a:cubicBezTo>
                  <a:cubicBezTo>
                    <a:pt x="133985" y="81661"/>
                    <a:pt x="130302" y="82677"/>
                    <a:pt x="127762" y="85217"/>
                  </a:cubicBezTo>
                  <a:lnTo>
                    <a:pt x="113665" y="99441"/>
                  </a:lnTo>
                  <a:lnTo>
                    <a:pt x="14224" y="0"/>
                  </a:lnTo>
                  <a:lnTo>
                    <a:pt x="0" y="14224"/>
                  </a:lnTo>
                  <a:lnTo>
                    <a:pt x="99441" y="113665"/>
                  </a:lnTo>
                  <a:lnTo>
                    <a:pt x="85217" y="127889"/>
                  </a:lnTo>
                  <a:cubicBezTo>
                    <a:pt x="82677" y="130429"/>
                    <a:pt x="81661" y="134239"/>
                    <a:pt x="82677" y="137668"/>
                  </a:cubicBezTo>
                  <a:cubicBezTo>
                    <a:pt x="83693" y="141097"/>
                    <a:pt x="86360" y="143891"/>
                    <a:pt x="89916" y="144780"/>
                  </a:cubicBezTo>
                  <a:lnTo>
                    <a:pt x="146685" y="159004"/>
                  </a:lnTo>
                  <a:cubicBezTo>
                    <a:pt x="147447" y="159258"/>
                    <a:pt x="148336" y="159258"/>
                    <a:pt x="149098" y="159258"/>
                  </a:cubicBezTo>
                  <a:cubicBezTo>
                    <a:pt x="151765" y="159258"/>
                    <a:pt x="154305" y="158242"/>
                    <a:pt x="156210" y="156337"/>
                  </a:cubicBezTo>
                  <a:cubicBezTo>
                    <a:pt x="158750" y="153797"/>
                    <a:pt x="159639" y="150241"/>
                    <a:pt x="158877" y="146812"/>
                  </a:cubicBezTo>
                  <a:close/>
                </a:path>
              </a:pathLst>
            </a:custGeom>
            <a:solidFill>
              <a:srgbClr val="06BAAB"/>
            </a:solidFill>
          </p:spPr>
        </p:sp>
        <p:sp>
          <p:nvSpPr>
            <p:cNvPr name="Freeform 12" id="12"/>
            <p:cNvSpPr/>
            <p:nvPr/>
          </p:nvSpPr>
          <p:spPr>
            <a:xfrm flipH="false" flipV="false" rot="0">
              <a:off x="278322" y="277433"/>
              <a:ext cx="159193" cy="159320"/>
            </a:xfrm>
            <a:custGeom>
              <a:avLst/>
              <a:gdLst/>
              <a:ahLst/>
              <a:cxnLst/>
              <a:rect r="r" b="b" t="t" l="l"/>
              <a:pathLst>
                <a:path h="159320" w="159193">
                  <a:moveTo>
                    <a:pt x="14413" y="69404"/>
                  </a:moveTo>
                  <a:cubicBezTo>
                    <a:pt x="15302" y="72960"/>
                    <a:pt x="17969" y="75627"/>
                    <a:pt x="21525" y="76643"/>
                  </a:cubicBezTo>
                  <a:cubicBezTo>
                    <a:pt x="22414" y="76897"/>
                    <a:pt x="23303" y="77024"/>
                    <a:pt x="24192" y="77024"/>
                  </a:cubicBezTo>
                  <a:cubicBezTo>
                    <a:pt x="26859" y="77024"/>
                    <a:pt x="29399" y="76008"/>
                    <a:pt x="31304" y="74103"/>
                  </a:cubicBezTo>
                  <a:lnTo>
                    <a:pt x="45528" y="59879"/>
                  </a:lnTo>
                  <a:lnTo>
                    <a:pt x="144969" y="159320"/>
                  </a:lnTo>
                  <a:lnTo>
                    <a:pt x="159193" y="145096"/>
                  </a:lnTo>
                  <a:lnTo>
                    <a:pt x="59752" y="45655"/>
                  </a:lnTo>
                  <a:lnTo>
                    <a:pt x="73976" y="31431"/>
                  </a:lnTo>
                  <a:cubicBezTo>
                    <a:pt x="76516" y="28891"/>
                    <a:pt x="77532" y="25208"/>
                    <a:pt x="76516" y="21652"/>
                  </a:cubicBezTo>
                  <a:cubicBezTo>
                    <a:pt x="75500" y="18096"/>
                    <a:pt x="72833" y="15429"/>
                    <a:pt x="69277" y="14540"/>
                  </a:cubicBezTo>
                  <a:lnTo>
                    <a:pt x="12508" y="316"/>
                  </a:lnTo>
                  <a:cubicBezTo>
                    <a:pt x="9079" y="-573"/>
                    <a:pt x="5523" y="443"/>
                    <a:pt x="2983" y="2983"/>
                  </a:cubicBezTo>
                  <a:cubicBezTo>
                    <a:pt x="443" y="5523"/>
                    <a:pt x="-573" y="9079"/>
                    <a:pt x="316" y="12508"/>
                  </a:cubicBezTo>
                  <a:close/>
                </a:path>
              </a:pathLst>
            </a:custGeom>
            <a:solidFill>
              <a:srgbClr val="06BAAB"/>
            </a:solidFill>
          </p:spPr>
        </p:sp>
        <p:sp>
          <p:nvSpPr>
            <p:cNvPr name="Freeform 13" id="13"/>
            <p:cNvSpPr/>
            <p:nvPr/>
          </p:nvSpPr>
          <p:spPr>
            <a:xfrm flipH="false" flipV="false" rot="0">
              <a:off x="365821" y="722184"/>
              <a:ext cx="357912" cy="123382"/>
            </a:xfrm>
            <a:custGeom>
              <a:avLst/>
              <a:gdLst/>
              <a:ahLst/>
              <a:cxnLst/>
              <a:rect r="r" b="b" t="t" l="l"/>
              <a:pathLst>
                <a:path h="123382" w="357912">
                  <a:moveTo>
                    <a:pt x="9083" y="123382"/>
                  </a:moveTo>
                  <a:cubicBezTo>
                    <a:pt x="6289" y="123382"/>
                    <a:pt x="3495" y="121985"/>
                    <a:pt x="1844" y="119699"/>
                  </a:cubicBezTo>
                  <a:cubicBezTo>
                    <a:pt x="193" y="117413"/>
                    <a:pt x="-442" y="114492"/>
                    <a:pt x="320" y="111698"/>
                  </a:cubicBezTo>
                  <a:cubicBezTo>
                    <a:pt x="828" y="109920"/>
                    <a:pt x="13020" y="70169"/>
                    <a:pt x="56835" y="64581"/>
                  </a:cubicBezTo>
                  <a:cubicBezTo>
                    <a:pt x="79695" y="26735"/>
                    <a:pt x="111445" y="13400"/>
                    <a:pt x="153736" y="23941"/>
                  </a:cubicBezTo>
                  <a:cubicBezTo>
                    <a:pt x="170881" y="9717"/>
                    <a:pt x="198821" y="-3745"/>
                    <a:pt x="226507" y="954"/>
                  </a:cubicBezTo>
                  <a:cubicBezTo>
                    <a:pt x="248986" y="4764"/>
                    <a:pt x="267782" y="19115"/>
                    <a:pt x="282387" y="43880"/>
                  </a:cubicBezTo>
                  <a:cubicBezTo>
                    <a:pt x="327599" y="46420"/>
                    <a:pt x="352364" y="68518"/>
                    <a:pt x="357825" y="111444"/>
                  </a:cubicBezTo>
                  <a:cubicBezTo>
                    <a:pt x="358206" y="113984"/>
                    <a:pt x="357317" y="116651"/>
                    <a:pt x="355666" y="118556"/>
                  </a:cubicBezTo>
                  <a:cubicBezTo>
                    <a:pt x="354015" y="120461"/>
                    <a:pt x="351475" y="121604"/>
                    <a:pt x="348808" y="121604"/>
                  </a:cubicBezTo>
                  <a:cubicBezTo>
                    <a:pt x="311343" y="121604"/>
                    <a:pt x="12004" y="123382"/>
                    <a:pt x="8956" y="123382"/>
                  </a:cubicBezTo>
                  <a:close/>
                  <a:moveTo>
                    <a:pt x="127574" y="38673"/>
                  </a:moveTo>
                  <a:cubicBezTo>
                    <a:pt x="103317" y="38673"/>
                    <a:pt x="85156" y="51246"/>
                    <a:pt x="70297" y="77662"/>
                  </a:cubicBezTo>
                  <a:cubicBezTo>
                    <a:pt x="68773" y="80329"/>
                    <a:pt x="65979" y="82107"/>
                    <a:pt x="62931" y="82361"/>
                  </a:cubicBezTo>
                  <a:cubicBezTo>
                    <a:pt x="41722" y="83758"/>
                    <a:pt x="29784" y="95696"/>
                    <a:pt x="23561" y="105221"/>
                  </a:cubicBezTo>
                  <a:cubicBezTo>
                    <a:pt x="79695" y="104840"/>
                    <a:pt x="281752" y="103697"/>
                    <a:pt x="338140" y="103570"/>
                  </a:cubicBezTo>
                  <a:cubicBezTo>
                    <a:pt x="331409" y="74995"/>
                    <a:pt x="312994" y="62676"/>
                    <a:pt x="276926" y="61914"/>
                  </a:cubicBezTo>
                  <a:cubicBezTo>
                    <a:pt x="273624" y="61787"/>
                    <a:pt x="270703" y="60009"/>
                    <a:pt x="269179" y="57215"/>
                  </a:cubicBezTo>
                  <a:cubicBezTo>
                    <a:pt x="256987" y="34863"/>
                    <a:pt x="241620" y="22036"/>
                    <a:pt x="223586" y="18988"/>
                  </a:cubicBezTo>
                  <a:cubicBezTo>
                    <a:pt x="200091" y="15051"/>
                    <a:pt x="175834" y="28259"/>
                    <a:pt x="162118" y="40832"/>
                  </a:cubicBezTo>
                  <a:cubicBezTo>
                    <a:pt x="159832" y="42991"/>
                    <a:pt x="156530" y="43753"/>
                    <a:pt x="153482" y="42864"/>
                  </a:cubicBezTo>
                  <a:cubicBezTo>
                    <a:pt x="144084" y="40197"/>
                    <a:pt x="135448" y="38800"/>
                    <a:pt x="127574" y="38800"/>
                  </a:cubicBezTo>
                </a:path>
              </a:pathLst>
            </a:custGeom>
            <a:solidFill>
              <a:srgbClr val="06BAAB"/>
            </a:solidFill>
          </p:spPr>
        </p:sp>
        <p:sp>
          <p:nvSpPr>
            <p:cNvPr name="Freeform 14" id="14"/>
            <p:cNvSpPr/>
            <p:nvPr/>
          </p:nvSpPr>
          <p:spPr>
            <a:xfrm flipH="false" flipV="false" rot="0">
              <a:off x="527981" y="644821"/>
              <a:ext cx="45323" cy="92795"/>
            </a:xfrm>
            <a:custGeom>
              <a:avLst/>
              <a:gdLst/>
              <a:ahLst/>
              <a:cxnLst/>
              <a:rect r="r" b="b" t="t" l="l"/>
              <a:pathLst>
                <a:path h="92795" w="45323">
                  <a:moveTo>
                    <a:pt x="36153" y="92795"/>
                  </a:moveTo>
                  <a:cubicBezTo>
                    <a:pt x="31454" y="92795"/>
                    <a:pt x="27390" y="89112"/>
                    <a:pt x="27136" y="84286"/>
                  </a:cubicBezTo>
                  <a:cubicBezTo>
                    <a:pt x="25104" y="54568"/>
                    <a:pt x="16976" y="31962"/>
                    <a:pt x="2244" y="15071"/>
                  </a:cubicBezTo>
                  <a:cubicBezTo>
                    <a:pt x="-1058" y="11261"/>
                    <a:pt x="-677" y="5546"/>
                    <a:pt x="3133" y="2244"/>
                  </a:cubicBezTo>
                  <a:cubicBezTo>
                    <a:pt x="6943" y="-1058"/>
                    <a:pt x="12658" y="-677"/>
                    <a:pt x="15960" y="3133"/>
                  </a:cubicBezTo>
                  <a:cubicBezTo>
                    <a:pt x="33486" y="23072"/>
                    <a:pt x="43011" y="49234"/>
                    <a:pt x="45297" y="83016"/>
                  </a:cubicBezTo>
                  <a:cubicBezTo>
                    <a:pt x="45678" y="87969"/>
                    <a:pt x="41868" y="92414"/>
                    <a:pt x="36915" y="92668"/>
                  </a:cubicBezTo>
                  <a:cubicBezTo>
                    <a:pt x="36661" y="92668"/>
                    <a:pt x="36534" y="92668"/>
                    <a:pt x="36280" y="92668"/>
                  </a:cubicBezTo>
                </a:path>
              </a:pathLst>
            </a:custGeom>
            <a:solidFill>
              <a:srgbClr val="06BAAB"/>
            </a:solidFill>
          </p:spPr>
        </p:sp>
        <p:sp>
          <p:nvSpPr>
            <p:cNvPr name="Freeform 15" id="15"/>
            <p:cNvSpPr/>
            <p:nvPr/>
          </p:nvSpPr>
          <p:spPr>
            <a:xfrm flipH="false" flipV="false" rot="0">
              <a:off x="565738" y="564774"/>
              <a:ext cx="95599" cy="96515"/>
            </a:xfrm>
            <a:custGeom>
              <a:avLst/>
              <a:gdLst/>
              <a:ahLst/>
              <a:cxnLst/>
              <a:rect r="r" b="b" t="t" l="l"/>
              <a:pathLst>
                <a:path h="96515" w="95599">
                  <a:moveTo>
                    <a:pt x="13128" y="96515"/>
                  </a:moveTo>
                  <a:cubicBezTo>
                    <a:pt x="10588" y="96515"/>
                    <a:pt x="9064" y="96388"/>
                    <a:pt x="8683" y="96388"/>
                  </a:cubicBezTo>
                  <a:cubicBezTo>
                    <a:pt x="4238" y="96134"/>
                    <a:pt x="555" y="92578"/>
                    <a:pt x="174" y="88006"/>
                  </a:cubicBezTo>
                  <a:cubicBezTo>
                    <a:pt x="47" y="86355"/>
                    <a:pt x="-2874" y="46096"/>
                    <a:pt x="21129" y="21839"/>
                  </a:cubicBezTo>
                  <a:cubicBezTo>
                    <a:pt x="45132" y="-2418"/>
                    <a:pt x="85391" y="-5"/>
                    <a:pt x="87042" y="122"/>
                  </a:cubicBezTo>
                  <a:cubicBezTo>
                    <a:pt x="91487" y="376"/>
                    <a:pt x="95170" y="3932"/>
                    <a:pt x="95424" y="8504"/>
                  </a:cubicBezTo>
                  <a:cubicBezTo>
                    <a:pt x="95551" y="10155"/>
                    <a:pt x="98472" y="50414"/>
                    <a:pt x="74469" y="74671"/>
                  </a:cubicBezTo>
                  <a:cubicBezTo>
                    <a:pt x="54911" y="94483"/>
                    <a:pt x="24304" y="96515"/>
                    <a:pt x="13001" y="96515"/>
                  </a:cubicBezTo>
                  <a:moveTo>
                    <a:pt x="77390" y="18410"/>
                  </a:moveTo>
                  <a:cubicBezTo>
                    <a:pt x="66214" y="19045"/>
                    <a:pt x="46529" y="22093"/>
                    <a:pt x="34083" y="34666"/>
                  </a:cubicBezTo>
                  <a:cubicBezTo>
                    <a:pt x="21637" y="47239"/>
                    <a:pt x="18843" y="67051"/>
                    <a:pt x="18335" y="78227"/>
                  </a:cubicBezTo>
                  <a:cubicBezTo>
                    <a:pt x="29511" y="77592"/>
                    <a:pt x="49196" y="74544"/>
                    <a:pt x="61642" y="61971"/>
                  </a:cubicBezTo>
                  <a:lnTo>
                    <a:pt x="61642" y="61971"/>
                  </a:lnTo>
                  <a:cubicBezTo>
                    <a:pt x="74088" y="49398"/>
                    <a:pt x="76882" y="29713"/>
                    <a:pt x="77390" y="18410"/>
                  </a:cubicBezTo>
                </a:path>
              </a:pathLst>
            </a:custGeom>
            <a:solidFill>
              <a:srgbClr val="06BAAB"/>
            </a:solidFill>
          </p:spPr>
        </p:sp>
        <p:sp>
          <p:nvSpPr>
            <p:cNvPr name="Freeform 16" id="16"/>
            <p:cNvSpPr/>
            <p:nvPr/>
          </p:nvSpPr>
          <p:spPr>
            <a:xfrm flipH="false" flipV="false" rot="0">
              <a:off x="451438" y="571505"/>
              <a:ext cx="95599" cy="96515"/>
            </a:xfrm>
            <a:custGeom>
              <a:avLst/>
              <a:gdLst/>
              <a:ahLst/>
              <a:cxnLst/>
              <a:rect r="r" b="b" t="t" l="l"/>
              <a:pathLst>
                <a:path h="96515" w="95599">
                  <a:moveTo>
                    <a:pt x="82597" y="96515"/>
                  </a:moveTo>
                  <a:cubicBezTo>
                    <a:pt x="71167" y="96515"/>
                    <a:pt x="40687" y="94483"/>
                    <a:pt x="21129" y="74671"/>
                  </a:cubicBezTo>
                  <a:cubicBezTo>
                    <a:pt x="-2874" y="50414"/>
                    <a:pt x="47" y="10282"/>
                    <a:pt x="174" y="8504"/>
                  </a:cubicBezTo>
                  <a:cubicBezTo>
                    <a:pt x="555" y="4059"/>
                    <a:pt x="4111" y="503"/>
                    <a:pt x="8556" y="122"/>
                  </a:cubicBezTo>
                  <a:cubicBezTo>
                    <a:pt x="10207" y="-5"/>
                    <a:pt x="50466" y="-2418"/>
                    <a:pt x="74469" y="21839"/>
                  </a:cubicBezTo>
                  <a:cubicBezTo>
                    <a:pt x="98472" y="46096"/>
                    <a:pt x="95551" y="86355"/>
                    <a:pt x="95424" y="88006"/>
                  </a:cubicBezTo>
                  <a:cubicBezTo>
                    <a:pt x="95043" y="92451"/>
                    <a:pt x="91487" y="96007"/>
                    <a:pt x="86915" y="96388"/>
                  </a:cubicBezTo>
                  <a:cubicBezTo>
                    <a:pt x="86661" y="96388"/>
                    <a:pt x="85010" y="96515"/>
                    <a:pt x="82470" y="96515"/>
                  </a:cubicBezTo>
                  <a:moveTo>
                    <a:pt x="18081" y="18410"/>
                  </a:moveTo>
                  <a:cubicBezTo>
                    <a:pt x="18589" y="29586"/>
                    <a:pt x="21383" y="49271"/>
                    <a:pt x="33829" y="61971"/>
                  </a:cubicBezTo>
                  <a:lnTo>
                    <a:pt x="33829" y="61971"/>
                  </a:lnTo>
                  <a:cubicBezTo>
                    <a:pt x="46402" y="74671"/>
                    <a:pt x="65960" y="77592"/>
                    <a:pt x="77136" y="78227"/>
                  </a:cubicBezTo>
                  <a:cubicBezTo>
                    <a:pt x="76628" y="67051"/>
                    <a:pt x="73834" y="47239"/>
                    <a:pt x="61388" y="34666"/>
                  </a:cubicBezTo>
                  <a:cubicBezTo>
                    <a:pt x="48942" y="22093"/>
                    <a:pt x="29257" y="19045"/>
                    <a:pt x="18081" y="18410"/>
                  </a:cubicBezTo>
                </a:path>
              </a:pathLst>
            </a:custGeom>
            <a:solidFill>
              <a:srgbClr val="06BAAB"/>
            </a:solidFill>
          </p:spPr>
        </p:sp>
        <p:sp>
          <p:nvSpPr>
            <p:cNvPr name="Freeform 17" id="17"/>
            <p:cNvSpPr/>
            <p:nvPr/>
          </p:nvSpPr>
          <p:spPr>
            <a:xfrm flipH="false" flipV="false" rot="0">
              <a:off x="520547" y="533501"/>
              <a:ext cx="46154" cy="93752"/>
            </a:xfrm>
            <a:custGeom>
              <a:avLst/>
              <a:gdLst/>
              <a:ahLst/>
              <a:cxnLst/>
              <a:rect r="r" b="b" t="t" l="l"/>
              <a:pathLst>
                <a:path h="93752" w="46154">
                  <a:moveTo>
                    <a:pt x="37110" y="93752"/>
                  </a:moveTo>
                  <a:cubicBezTo>
                    <a:pt x="32411" y="93752"/>
                    <a:pt x="28347" y="90069"/>
                    <a:pt x="28093" y="85243"/>
                  </a:cubicBezTo>
                  <a:cubicBezTo>
                    <a:pt x="26061" y="54636"/>
                    <a:pt x="17806" y="32411"/>
                    <a:pt x="2312" y="15139"/>
                  </a:cubicBezTo>
                  <a:cubicBezTo>
                    <a:pt x="-990" y="11456"/>
                    <a:pt x="-736" y="5614"/>
                    <a:pt x="2947" y="2312"/>
                  </a:cubicBezTo>
                  <a:cubicBezTo>
                    <a:pt x="6630" y="-990"/>
                    <a:pt x="12472" y="-736"/>
                    <a:pt x="15774" y="2947"/>
                  </a:cubicBezTo>
                  <a:cubicBezTo>
                    <a:pt x="33808" y="23013"/>
                    <a:pt x="43841" y="49556"/>
                    <a:pt x="46127" y="83973"/>
                  </a:cubicBezTo>
                  <a:cubicBezTo>
                    <a:pt x="46508" y="88926"/>
                    <a:pt x="42698" y="93371"/>
                    <a:pt x="37745" y="93625"/>
                  </a:cubicBezTo>
                  <a:cubicBezTo>
                    <a:pt x="37491" y="93625"/>
                    <a:pt x="37364" y="93625"/>
                    <a:pt x="37110" y="93625"/>
                  </a:cubicBezTo>
                </a:path>
              </a:pathLst>
            </a:custGeom>
            <a:solidFill>
              <a:srgbClr val="06BAAB"/>
            </a:solidFill>
          </p:spPr>
        </p:sp>
        <p:sp>
          <p:nvSpPr>
            <p:cNvPr name="Freeform 18" id="18"/>
            <p:cNvSpPr/>
            <p:nvPr/>
          </p:nvSpPr>
          <p:spPr>
            <a:xfrm flipH="false" flipV="false" rot="0">
              <a:off x="559261" y="454538"/>
              <a:ext cx="95599" cy="96515"/>
            </a:xfrm>
            <a:custGeom>
              <a:avLst/>
              <a:gdLst/>
              <a:ahLst/>
              <a:cxnLst/>
              <a:rect r="r" b="b" t="t" l="l"/>
              <a:pathLst>
                <a:path h="96515" w="95599">
                  <a:moveTo>
                    <a:pt x="13128" y="96515"/>
                  </a:moveTo>
                  <a:cubicBezTo>
                    <a:pt x="10588" y="96515"/>
                    <a:pt x="9064" y="96388"/>
                    <a:pt x="8683" y="96388"/>
                  </a:cubicBezTo>
                  <a:cubicBezTo>
                    <a:pt x="4238" y="96134"/>
                    <a:pt x="555" y="92578"/>
                    <a:pt x="174" y="88006"/>
                  </a:cubicBezTo>
                  <a:cubicBezTo>
                    <a:pt x="47" y="86355"/>
                    <a:pt x="-2874" y="46096"/>
                    <a:pt x="21129" y="21839"/>
                  </a:cubicBezTo>
                  <a:cubicBezTo>
                    <a:pt x="45132" y="-2418"/>
                    <a:pt x="85391" y="-5"/>
                    <a:pt x="87042" y="122"/>
                  </a:cubicBezTo>
                  <a:cubicBezTo>
                    <a:pt x="91487" y="376"/>
                    <a:pt x="95170" y="3932"/>
                    <a:pt x="95424" y="8504"/>
                  </a:cubicBezTo>
                  <a:cubicBezTo>
                    <a:pt x="95551" y="10155"/>
                    <a:pt x="98472" y="50414"/>
                    <a:pt x="74469" y="74671"/>
                  </a:cubicBezTo>
                  <a:cubicBezTo>
                    <a:pt x="54911" y="94483"/>
                    <a:pt x="24304" y="96515"/>
                    <a:pt x="13001" y="96515"/>
                  </a:cubicBezTo>
                  <a:moveTo>
                    <a:pt x="77390" y="18410"/>
                  </a:moveTo>
                  <a:cubicBezTo>
                    <a:pt x="66214" y="19045"/>
                    <a:pt x="46529" y="22093"/>
                    <a:pt x="34083" y="34666"/>
                  </a:cubicBezTo>
                  <a:cubicBezTo>
                    <a:pt x="21637" y="47239"/>
                    <a:pt x="18843" y="67051"/>
                    <a:pt x="18335" y="78227"/>
                  </a:cubicBezTo>
                  <a:cubicBezTo>
                    <a:pt x="29511" y="77592"/>
                    <a:pt x="49196" y="74544"/>
                    <a:pt x="61642" y="61971"/>
                  </a:cubicBezTo>
                  <a:lnTo>
                    <a:pt x="61642" y="61971"/>
                  </a:lnTo>
                  <a:cubicBezTo>
                    <a:pt x="74088" y="49398"/>
                    <a:pt x="76882" y="29713"/>
                    <a:pt x="77390" y="18410"/>
                  </a:cubicBezTo>
                </a:path>
              </a:pathLst>
            </a:custGeom>
            <a:solidFill>
              <a:srgbClr val="06BAAB"/>
            </a:solidFill>
          </p:spPr>
        </p:sp>
        <p:sp>
          <p:nvSpPr>
            <p:cNvPr name="Freeform 19" id="19"/>
            <p:cNvSpPr/>
            <p:nvPr/>
          </p:nvSpPr>
          <p:spPr>
            <a:xfrm flipH="false" flipV="false" rot="0">
              <a:off x="537228" y="450360"/>
              <a:ext cx="33649" cy="266301"/>
            </a:xfrm>
            <a:custGeom>
              <a:avLst/>
              <a:gdLst/>
              <a:ahLst/>
              <a:cxnLst/>
              <a:rect r="r" b="b" t="t" l="l"/>
              <a:pathLst>
                <a:path h="266301" w="33649">
                  <a:moveTo>
                    <a:pt x="24493" y="266301"/>
                  </a:moveTo>
                  <a:cubicBezTo>
                    <a:pt x="19667" y="266301"/>
                    <a:pt x="15730" y="262491"/>
                    <a:pt x="15476" y="257665"/>
                  </a:cubicBezTo>
                  <a:lnTo>
                    <a:pt x="11412" y="180703"/>
                  </a:lnTo>
                  <a:cubicBezTo>
                    <a:pt x="4935" y="58529"/>
                    <a:pt x="3665" y="33129"/>
                    <a:pt x="109" y="10523"/>
                  </a:cubicBezTo>
                  <a:cubicBezTo>
                    <a:pt x="-653" y="5570"/>
                    <a:pt x="2649" y="871"/>
                    <a:pt x="7602" y="109"/>
                  </a:cubicBezTo>
                  <a:cubicBezTo>
                    <a:pt x="12555" y="-653"/>
                    <a:pt x="17254" y="2649"/>
                    <a:pt x="18016" y="7602"/>
                  </a:cubicBezTo>
                  <a:cubicBezTo>
                    <a:pt x="21699" y="31097"/>
                    <a:pt x="23096" y="56751"/>
                    <a:pt x="29573" y="179687"/>
                  </a:cubicBezTo>
                  <a:lnTo>
                    <a:pt x="33637" y="256649"/>
                  </a:lnTo>
                  <a:cubicBezTo>
                    <a:pt x="33891" y="261602"/>
                    <a:pt x="30081" y="265920"/>
                    <a:pt x="25001" y="266174"/>
                  </a:cubicBezTo>
                  <a:cubicBezTo>
                    <a:pt x="24874" y="266174"/>
                    <a:pt x="24620" y="266174"/>
                    <a:pt x="24493" y="266174"/>
                  </a:cubicBezTo>
                </a:path>
              </a:pathLst>
            </a:custGeom>
            <a:solidFill>
              <a:srgbClr val="06BAAB"/>
            </a:solidFill>
          </p:spPr>
        </p:sp>
        <p:sp>
          <p:nvSpPr>
            <p:cNvPr name="Freeform 20" id="20"/>
            <p:cNvSpPr/>
            <p:nvPr/>
          </p:nvSpPr>
          <p:spPr>
            <a:xfrm flipH="false" flipV="false" rot="0">
              <a:off x="503466" y="345177"/>
              <a:ext cx="75362" cy="127390"/>
            </a:xfrm>
            <a:custGeom>
              <a:avLst/>
              <a:gdLst/>
              <a:ahLst/>
              <a:cxnLst/>
              <a:rect r="r" b="b" t="t" l="l"/>
              <a:pathLst>
                <a:path h="127390" w="75362">
                  <a:moveTo>
                    <a:pt x="43650" y="127263"/>
                  </a:moveTo>
                  <a:cubicBezTo>
                    <a:pt x="41872" y="127263"/>
                    <a:pt x="40094" y="126755"/>
                    <a:pt x="38570" y="125739"/>
                  </a:cubicBezTo>
                  <a:cubicBezTo>
                    <a:pt x="37173" y="124723"/>
                    <a:pt x="4026" y="101736"/>
                    <a:pt x="343" y="67827"/>
                  </a:cubicBezTo>
                  <a:cubicBezTo>
                    <a:pt x="-3340" y="33918"/>
                    <a:pt x="23838" y="4200"/>
                    <a:pt x="24981" y="2930"/>
                  </a:cubicBezTo>
                  <a:cubicBezTo>
                    <a:pt x="28029" y="-372"/>
                    <a:pt x="33109" y="-1007"/>
                    <a:pt x="36792" y="1660"/>
                  </a:cubicBezTo>
                  <a:cubicBezTo>
                    <a:pt x="38189" y="2676"/>
                    <a:pt x="71336" y="25663"/>
                    <a:pt x="75019" y="59572"/>
                  </a:cubicBezTo>
                  <a:cubicBezTo>
                    <a:pt x="78702" y="93481"/>
                    <a:pt x="51524" y="123199"/>
                    <a:pt x="50381" y="124469"/>
                  </a:cubicBezTo>
                  <a:cubicBezTo>
                    <a:pt x="48603" y="126374"/>
                    <a:pt x="46190" y="127390"/>
                    <a:pt x="43650" y="127390"/>
                  </a:cubicBezTo>
                  <a:moveTo>
                    <a:pt x="32982" y="21980"/>
                  </a:moveTo>
                  <a:cubicBezTo>
                    <a:pt x="26505" y="31124"/>
                    <a:pt x="16345" y="48269"/>
                    <a:pt x="18377" y="65922"/>
                  </a:cubicBezTo>
                  <a:cubicBezTo>
                    <a:pt x="20409" y="83575"/>
                    <a:pt x="33998" y="98053"/>
                    <a:pt x="42253" y="105546"/>
                  </a:cubicBezTo>
                  <a:cubicBezTo>
                    <a:pt x="48730" y="96402"/>
                    <a:pt x="58890" y="79257"/>
                    <a:pt x="56858" y="61604"/>
                  </a:cubicBezTo>
                  <a:cubicBezTo>
                    <a:pt x="54826" y="43951"/>
                    <a:pt x="41364" y="29473"/>
                    <a:pt x="32982" y="21980"/>
                  </a:cubicBezTo>
                </a:path>
              </a:pathLst>
            </a:custGeom>
            <a:solidFill>
              <a:srgbClr val="06BAAB"/>
            </a:solidFill>
          </p:spPr>
        </p:sp>
        <p:sp>
          <p:nvSpPr>
            <p:cNvPr name="Freeform 21" id="21"/>
            <p:cNvSpPr/>
            <p:nvPr/>
          </p:nvSpPr>
          <p:spPr>
            <a:xfrm flipH="false" flipV="false" rot="0">
              <a:off x="444961" y="461142"/>
              <a:ext cx="95726" cy="96515"/>
            </a:xfrm>
            <a:custGeom>
              <a:avLst/>
              <a:gdLst/>
              <a:ahLst/>
              <a:cxnLst/>
              <a:rect r="r" b="b" t="t" l="l"/>
              <a:pathLst>
                <a:path h="96515" w="95726">
                  <a:moveTo>
                    <a:pt x="82597" y="96515"/>
                  </a:moveTo>
                  <a:cubicBezTo>
                    <a:pt x="71294" y="96515"/>
                    <a:pt x="40687" y="94610"/>
                    <a:pt x="21129" y="74671"/>
                  </a:cubicBezTo>
                  <a:cubicBezTo>
                    <a:pt x="-2874" y="50414"/>
                    <a:pt x="47" y="10282"/>
                    <a:pt x="174" y="8504"/>
                  </a:cubicBezTo>
                  <a:cubicBezTo>
                    <a:pt x="555" y="4059"/>
                    <a:pt x="4111" y="503"/>
                    <a:pt x="8683" y="122"/>
                  </a:cubicBezTo>
                  <a:cubicBezTo>
                    <a:pt x="10334" y="-5"/>
                    <a:pt x="50593" y="-2418"/>
                    <a:pt x="74596" y="21839"/>
                  </a:cubicBezTo>
                  <a:cubicBezTo>
                    <a:pt x="98599" y="46096"/>
                    <a:pt x="95678" y="86228"/>
                    <a:pt x="95551" y="88006"/>
                  </a:cubicBezTo>
                  <a:cubicBezTo>
                    <a:pt x="95170" y="92451"/>
                    <a:pt x="91614" y="96007"/>
                    <a:pt x="87042" y="96388"/>
                  </a:cubicBezTo>
                  <a:cubicBezTo>
                    <a:pt x="86788" y="96388"/>
                    <a:pt x="85137" y="96515"/>
                    <a:pt x="82597" y="96515"/>
                  </a:cubicBezTo>
                  <a:moveTo>
                    <a:pt x="33956" y="61971"/>
                  </a:moveTo>
                  <a:cubicBezTo>
                    <a:pt x="46402" y="74544"/>
                    <a:pt x="66087" y="77592"/>
                    <a:pt x="77263" y="78227"/>
                  </a:cubicBezTo>
                  <a:cubicBezTo>
                    <a:pt x="76755" y="67051"/>
                    <a:pt x="73961" y="47366"/>
                    <a:pt x="61515" y="34666"/>
                  </a:cubicBezTo>
                  <a:cubicBezTo>
                    <a:pt x="49069" y="21966"/>
                    <a:pt x="29384" y="19045"/>
                    <a:pt x="18208" y="18410"/>
                  </a:cubicBezTo>
                  <a:cubicBezTo>
                    <a:pt x="18716" y="29586"/>
                    <a:pt x="21510" y="49398"/>
                    <a:pt x="33956" y="61971"/>
                  </a:cubicBezTo>
                  <a:close/>
                </a:path>
              </a:pathLst>
            </a:custGeom>
            <a:solidFill>
              <a:srgbClr val="06BAAB"/>
            </a:solidFill>
          </p:spPr>
        </p:sp>
        <p:sp>
          <p:nvSpPr>
            <p:cNvPr name="Freeform 22" id="22"/>
            <p:cNvSpPr/>
            <p:nvPr/>
          </p:nvSpPr>
          <p:spPr>
            <a:xfrm flipH="false" flipV="false" rot="0">
              <a:off x="546249" y="535818"/>
              <a:ext cx="31723" cy="72512"/>
            </a:xfrm>
            <a:custGeom>
              <a:avLst/>
              <a:gdLst/>
              <a:ahLst/>
              <a:cxnLst/>
              <a:rect r="r" b="b" t="t" l="l"/>
              <a:pathLst>
                <a:path h="72512" w="31723">
                  <a:moveTo>
                    <a:pt x="9376" y="72512"/>
                  </a:moveTo>
                  <a:cubicBezTo>
                    <a:pt x="4677" y="72512"/>
                    <a:pt x="740" y="68956"/>
                    <a:pt x="359" y="64130"/>
                  </a:cubicBezTo>
                  <a:cubicBezTo>
                    <a:pt x="-1419" y="42794"/>
                    <a:pt x="3407" y="22601"/>
                    <a:pt x="14837" y="4313"/>
                  </a:cubicBezTo>
                  <a:cubicBezTo>
                    <a:pt x="17504" y="-5"/>
                    <a:pt x="23092" y="-1275"/>
                    <a:pt x="27410" y="1392"/>
                  </a:cubicBezTo>
                  <a:cubicBezTo>
                    <a:pt x="31728" y="4059"/>
                    <a:pt x="32998" y="9647"/>
                    <a:pt x="30331" y="13965"/>
                  </a:cubicBezTo>
                  <a:cubicBezTo>
                    <a:pt x="21060" y="28824"/>
                    <a:pt x="17123" y="45207"/>
                    <a:pt x="18520" y="62606"/>
                  </a:cubicBezTo>
                  <a:cubicBezTo>
                    <a:pt x="18901" y="67559"/>
                    <a:pt x="15218" y="72004"/>
                    <a:pt x="10265" y="72385"/>
                  </a:cubicBezTo>
                  <a:cubicBezTo>
                    <a:pt x="10011" y="72385"/>
                    <a:pt x="9757" y="72385"/>
                    <a:pt x="9503" y="72385"/>
                  </a:cubicBezTo>
                </a:path>
              </a:pathLst>
            </a:custGeom>
            <a:solidFill>
              <a:srgbClr val="06BAAB"/>
            </a:solidFill>
          </p:spPr>
        </p:sp>
        <p:sp>
          <p:nvSpPr>
            <p:cNvPr name="Freeform 23" id="23"/>
            <p:cNvSpPr/>
            <p:nvPr/>
          </p:nvSpPr>
          <p:spPr>
            <a:xfrm flipH="false" flipV="false" rot="0">
              <a:off x="552739" y="645287"/>
              <a:ext cx="32255" cy="73406"/>
            </a:xfrm>
            <a:custGeom>
              <a:avLst/>
              <a:gdLst/>
              <a:ahLst/>
              <a:cxnLst/>
              <a:rect r="r" b="b" t="t" l="l"/>
              <a:pathLst>
                <a:path h="73406" w="32255">
                  <a:moveTo>
                    <a:pt x="9363" y="73406"/>
                  </a:moveTo>
                  <a:cubicBezTo>
                    <a:pt x="4664" y="73406"/>
                    <a:pt x="727" y="69850"/>
                    <a:pt x="346" y="65024"/>
                  </a:cubicBezTo>
                  <a:cubicBezTo>
                    <a:pt x="-1432" y="43180"/>
                    <a:pt x="3648" y="22733"/>
                    <a:pt x="15459" y="4191"/>
                  </a:cubicBezTo>
                  <a:cubicBezTo>
                    <a:pt x="18126" y="0"/>
                    <a:pt x="23714" y="-1270"/>
                    <a:pt x="28032" y="1397"/>
                  </a:cubicBezTo>
                  <a:cubicBezTo>
                    <a:pt x="32350" y="4064"/>
                    <a:pt x="33493" y="9652"/>
                    <a:pt x="30826" y="13970"/>
                  </a:cubicBezTo>
                  <a:cubicBezTo>
                    <a:pt x="21174" y="29083"/>
                    <a:pt x="16983" y="45720"/>
                    <a:pt x="18507" y="63500"/>
                  </a:cubicBezTo>
                  <a:cubicBezTo>
                    <a:pt x="18888" y="68453"/>
                    <a:pt x="15205" y="72898"/>
                    <a:pt x="10252" y="73279"/>
                  </a:cubicBezTo>
                  <a:cubicBezTo>
                    <a:pt x="9998" y="73279"/>
                    <a:pt x="9744" y="73279"/>
                    <a:pt x="9490" y="73279"/>
                  </a:cubicBezTo>
                </a:path>
              </a:pathLst>
            </a:custGeom>
            <a:solidFill>
              <a:srgbClr val="06BAAB"/>
            </a:solidFill>
          </p:spPr>
        </p:sp>
      </p:grpSp>
      <p:grpSp>
        <p:nvGrpSpPr>
          <p:cNvPr name="Group 24" id="24"/>
          <p:cNvGrpSpPr>
            <a:grpSpLocks noChangeAspect="true"/>
          </p:cNvGrpSpPr>
          <p:nvPr/>
        </p:nvGrpSpPr>
        <p:grpSpPr>
          <a:xfrm rot="0">
            <a:off x="584502" y="2676125"/>
            <a:ext cx="2736485" cy="1436218"/>
            <a:chOff x="0" y="0"/>
            <a:chExt cx="2736482" cy="1436218"/>
          </a:xfrm>
        </p:grpSpPr>
        <p:sp>
          <p:nvSpPr>
            <p:cNvPr name="Freeform 25" id="25"/>
            <p:cNvSpPr/>
            <p:nvPr/>
          </p:nvSpPr>
          <p:spPr>
            <a:xfrm flipH="false" flipV="false" rot="0">
              <a:off x="194310" y="63500"/>
              <a:ext cx="985266" cy="985139"/>
            </a:xfrm>
            <a:custGeom>
              <a:avLst/>
              <a:gdLst/>
              <a:ahLst/>
              <a:cxnLst/>
              <a:rect r="r" b="b" t="t" l="l"/>
              <a:pathLst>
                <a:path h="985139" w="985266">
                  <a:moveTo>
                    <a:pt x="492633" y="985139"/>
                  </a:moveTo>
                  <a:cubicBezTo>
                    <a:pt x="764667" y="985139"/>
                    <a:pt x="985266" y="764667"/>
                    <a:pt x="985266" y="492506"/>
                  </a:cubicBezTo>
                  <a:cubicBezTo>
                    <a:pt x="985266" y="220345"/>
                    <a:pt x="764667" y="0"/>
                    <a:pt x="492633" y="0"/>
                  </a:cubicBezTo>
                  <a:cubicBezTo>
                    <a:pt x="220599" y="0"/>
                    <a:pt x="0" y="220472"/>
                    <a:pt x="0" y="492633"/>
                  </a:cubicBezTo>
                  <a:cubicBezTo>
                    <a:pt x="0" y="764794"/>
                    <a:pt x="220599" y="985139"/>
                    <a:pt x="492633" y="985139"/>
                  </a:cubicBezTo>
                </a:path>
              </a:pathLst>
            </a:custGeom>
            <a:solidFill>
              <a:srgbClr val="FFFFFF"/>
            </a:solidFill>
          </p:spPr>
        </p:sp>
        <p:sp>
          <p:nvSpPr>
            <p:cNvPr name="Freeform 26" id="26"/>
            <p:cNvSpPr/>
            <p:nvPr/>
          </p:nvSpPr>
          <p:spPr>
            <a:xfrm flipH="false" flipV="false" rot="0">
              <a:off x="520100" y="740536"/>
              <a:ext cx="343596" cy="118873"/>
            </a:xfrm>
            <a:custGeom>
              <a:avLst/>
              <a:gdLst/>
              <a:ahLst/>
              <a:cxnLst/>
              <a:rect r="r" b="b" t="t" l="l"/>
              <a:pathLst>
                <a:path h="118873" w="343596">
                  <a:moveTo>
                    <a:pt x="334864" y="118746"/>
                  </a:moveTo>
                  <a:lnTo>
                    <a:pt x="8728" y="118746"/>
                  </a:lnTo>
                  <a:cubicBezTo>
                    <a:pt x="5934" y="118746"/>
                    <a:pt x="3394" y="117476"/>
                    <a:pt x="1743" y="115317"/>
                  </a:cubicBezTo>
                  <a:cubicBezTo>
                    <a:pt x="92" y="113158"/>
                    <a:pt x="-416" y="110237"/>
                    <a:pt x="346" y="107697"/>
                  </a:cubicBezTo>
                  <a:cubicBezTo>
                    <a:pt x="854" y="106046"/>
                    <a:pt x="12538" y="67311"/>
                    <a:pt x="54575" y="61977"/>
                  </a:cubicBezTo>
                  <a:cubicBezTo>
                    <a:pt x="76546" y="25655"/>
                    <a:pt x="106899" y="12828"/>
                    <a:pt x="147539" y="22988"/>
                  </a:cubicBezTo>
                  <a:cubicBezTo>
                    <a:pt x="164049" y="9399"/>
                    <a:pt x="190846" y="-3555"/>
                    <a:pt x="217389" y="890"/>
                  </a:cubicBezTo>
                  <a:cubicBezTo>
                    <a:pt x="238979" y="4446"/>
                    <a:pt x="257013" y="18289"/>
                    <a:pt x="271110" y="42038"/>
                  </a:cubicBezTo>
                  <a:cubicBezTo>
                    <a:pt x="313782" y="44578"/>
                    <a:pt x="338039" y="67057"/>
                    <a:pt x="343500" y="109094"/>
                  </a:cubicBezTo>
                  <a:cubicBezTo>
                    <a:pt x="343881" y="111634"/>
                    <a:pt x="343119" y="114047"/>
                    <a:pt x="341341" y="115952"/>
                  </a:cubicBezTo>
                  <a:cubicBezTo>
                    <a:pt x="339563" y="117857"/>
                    <a:pt x="337277" y="118873"/>
                    <a:pt x="334864" y="118873"/>
                  </a:cubicBezTo>
                  <a:moveTo>
                    <a:pt x="22444" y="101474"/>
                  </a:moveTo>
                  <a:lnTo>
                    <a:pt x="324450" y="101474"/>
                  </a:lnTo>
                  <a:cubicBezTo>
                    <a:pt x="317846" y="73153"/>
                    <a:pt x="299304" y="60072"/>
                    <a:pt x="265776" y="59310"/>
                  </a:cubicBezTo>
                  <a:cubicBezTo>
                    <a:pt x="262601" y="59183"/>
                    <a:pt x="259807" y="57532"/>
                    <a:pt x="258283" y="54738"/>
                  </a:cubicBezTo>
                  <a:cubicBezTo>
                    <a:pt x="246599" y="33275"/>
                    <a:pt x="231867" y="20956"/>
                    <a:pt x="214595" y="18035"/>
                  </a:cubicBezTo>
                  <a:cubicBezTo>
                    <a:pt x="192116" y="14225"/>
                    <a:pt x="168748" y="26925"/>
                    <a:pt x="155667" y="38990"/>
                  </a:cubicBezTo>
                  <a:cubicBezTo>
                    <a:pt x="153381" y="41022"/>
                    <a:pt x="150333" y="41784"/>
                    <a:pt x="147412" y="40895"/>
                  </a:cubicBezTo>
                  <a:cubicBezTo>
                    <a:pt x="111090" y="30481"/>
                    <a:pt x="86452" y="40768"/>
                    <a:pt x="67529" y="74423"/>
                  </a:cubicBezTo>
                  <a:cubicBezTo>
                    <a:pt x="66132" y="76963"/>
                    <a:pt x="63465" y="78614"/>
                    <a:pt x="60417" y="78868"/>
                  </a:cubicBezTo>
                  <a:cubicBezTo>
                    <a:pt x="39970" y="80138"/>
                    <a:pt x="28413" y="92076"/>
                    <a:pt x="22444" y="101347"/>
                  </a:cubicBezTo>
                </a:path>
              </a:pathLst>
            </a:custGeom>
            <a:solidFill>
              <a:srgbClr val="06BAAB"/>
            </a:solidFill>
          </p:spPr>
        </p:sp>
        <p:sp>
          <p:nvSpPr>
            <p:cNvPr name="Freeform 27" id="27"/>
            <p:cNvSpPr/>
            <p:nvPr/>
          </p:nvSpPr>
          <p:spPr>
            <a:xfrm flipH="false" flipV="false" rot="0">
              <a:off x="675638" y="666125"/>
              <a:ext cx="43463" cy="89017"/>
            </a:xfrm>
            <a:custGeom>
              <a:avLst/>
              <a:gdLst/>
              <a:ahLst/>
              <a:cxnLst/>
              <a:rect r="r" b="b" t="t" l="l"/>
              <a:pathLst>
                <a:path h="89017" w="43463">
                  <a:moveTo>
                    <a:pt x="34673" y="89017"/>
                  </a:moveTo>
                  <a:cubicBezTo>
                    <a:pt x="30101" y="89017"/>
                    <a:pt x="26291" y="85461"/>
                    <a:pt x="26037" y="80889"/>
                  </a:cubicBezTo>
                  <a:cubicBezTo>
                    <a:pt x="24132" y="52441"/>
                    <a:pt x="16258" y="30724"/>
                    <a:pt x="2161" y="14468"/>
                  </a:cubicBezTo>
                  <a:cubicBezTo>
                    <a:pt x="-1014" y="10785"/>
                    <a:pt x="-633" y="5324"/>
                    <a:pt x="2923" y="2149"/>
                  </a:cubicBezTo>
                  <a:cubicBezTo>
                    <a:pt x="6479" y="-1026"/>
                    <a:pt x="12067" y="-645"/>
                    <a:pt x="15242" y="3038"/>
                  </a:cubicBezTo>
                  <a:cubicBezTo>
                    <a:pt x="32006" y="22215"/>
                    <a:pt x="41277" y="47361"/>
                    <a:pt x="43436" y="79746"/>
                  </a:cubicBezTo>
                  <a:cubicBezTo>
                    <a:pt x="43817" y="84572"/>
                    <a:pt x="40134" y="88763"/>
                    <a:pt x="35308" y="89017"/>
                  </a:cubicBezTo>
                  <a:cubicBezTo>
                    <a:pt x="35054" y="89017"/>
                    <a:pt x="34927" y="89017"/>
                    <a:pt x="34673" y="89017"/>
                  </a:cubicBezTo>
                </a:path>
              </a:pathLst>
            </a:custGeom>
            <a:solidFill>
              <a:srgbClr val="06BAAB"/>
            </a:solidFill>
          </p:spPr>
        </p:sp>
        <p:sp>
          <p:nvSpPr>
            <p:cNvPr name="Freeform 28" id="28"/>
            <p:cNvSpPr/>
            <p:nvPr/>
          </p:nvSpPr>
          <p:spPr>
            <a:xfrm flipH="false" flipV="false" rot="0">
              <a:off x="711920" y="589417"/>
              <a:ext cx="91779" cy="92573"/>
            </a:xfrm>
            <a:custGeom>
              <a:avLst/>
              <a:gdLst/>
              <a:ahLst/>
              <a:cxnLst/>
              <a:rect r="r" b="b" t="t" l="l"/>
              <a:pathLst>
                <a:path h="92573" w="91779">
                  <a:moveTo>
                    <a:pt x="12488" y="92573"/>
                  </a:moveTo>
                  <a:cubicBezTo>
                    <a:pt x="10075" y="92573"/>
                    <a:pt x="8551" y="92446"/>
                    <a:pt x="8297" y="92446"/>
                  </a:cubicBezTo>
                  <a:cubicBezTo>
                    <a:pt x="3979" y="92192"/>
                    <a:pt x="550" y="88763"/>
                    <a:pt x="169" y="84445"/>
                  </a:cubicBezTo>
                  <a:cubicBezTo>
                    <a:pt x="42" y="82794"/>
                    <a:pt x="-2752" y="44186"/>
                    <a:pt x="20235" y="20945"/>
                  </a:cubicBezTo>
                  <a:cubicBezTo>
                    <a:pt x="43222" y="-2296"/>
                    <a:pt x="81830" y="-10"/>
                    <a:pt x="83481" y="117"/>
                  </a:cubicBezTo>
                  <a:cubicBezTo>
                    <a:pt x="87799" y="371"/>
                    <a:pt x="91228" y="3800"/>
                    <a:pt x="91609" y="8118"/>
                  </a:cubicBezTo>
                  <a:cubicBezTo>
                    <a:pt x="91736" y="9769"/>
                    <a:pt x="94530" y="48377"/>
                    <a:pt x="71543" y="71618"/>
                  </a:cubicBezTo>
                  <a:cubicBezTo>
                    <a:pt x="52747" y="90668"/>
                    <a:pt x="23410" y="92573"/>
                    <a:pt x="12488" y="92573"/>
                  </a:cubicBezTo>
                  <a:moveTo>
                    <a:pt x="74210" y="17643"/>
                  </a:moveTo>
                  <a:cubicBezTo>
                    <a:pt x="63542" y="18278"/>
                    <a:pt x="44619" y="21199"/>
                    <a:pt x="32681" y="33264"/>
                  </a:cubicBezTo>
                  <a:cubicBezTo>
                    <a:pt x="20743" y="45329"/>
                    <a:pt x="18076" y="64379"/>
                    <a:pt x="17568" y="75047"/>
                  </a:cubicBezTo>
                  <a:cubicBezTo>
                    <a:pt x="28236" y="74412"/>
                    <a:pt x="47159" y="71491"/>
                    <a:pt x="59097" y="59426"/>
                  </a:cubicBezTo>
                  <a:cubicBezTo>
                    <a:pt x="71035" y="47361"/>
                    <a:pt x="73702" y="28438"/>
                    <a:pt x="74210" y="17643"/>
                  </a:cubicBezTo>
                </a:path>
              </a:pathLst>
            </a:custGeom>
            <a:solidFill>
              <a:srgbClr val="06BAAB"/>
            </a:solidFill>
          </p:spPr>
        </p:sp>
        <p:sp>
          <p:nvSpPr>
            <p:cNvPr name="Freeform 29" id="29"/>
            <p:cNvSpPr/>
            <p:nvPr/>
          </p:nvSpPr>
          <p:spPr>
            <a:xfrm flipH="false" flipV="false" rot="0">
              <a:off x="602192" y="595767"/>
              <a:ext cx="91779" cy="92573"/>
            </a:xfrm>
            <a:custGeom>
              <a:avLst/>
              <a:gdLst/>
              <a:ahLst/>
              <a:cxnLst/>
              <a:rect r="r" b="b" t="t" l="l"/>
              <a:pathLst>
                <a:path h="92573" w="91779">
                  <a:moveTo>
                    <a:pt x="79290" y="92573"/>
                  </a:moveTo>
                  <a:cubicBezTo>
                    <a:pt x="68368" y="92573"/>
                    <a:pt x="39031" y="90668"/>
                    <a:pt x="20235" y="71618"/>
                  </a:cubicBezTo>
                  <a:cubicBezTo>
                    <a:pt x="-2752" y="48377"/>
                    <a:pt x="42" y="9769"/>
                    <a:pt x="169" y="8118"/>
                  </a:cubicBezTo>
                  <a:cubicBezTo>
                    <a:pt x="550" y="3800"/>
                    <a:pt x="3979" y="371"/>
                    <a:pt x="8297" y="117"/>
                  </a:cubicBezTo>
                  <a:cubicBezTo>
                    <a:pt x="9948" y="-10"/>
                    <a:pt x="48556" y="-2296"/>
                    <a:pt x="71543" y="20945"/>
                  </a:cubicBezTo>
                  <a:cubicBezTo>
                    <a:pt x="94530" y="44186"/>
                    <a:pt x="91736" y="82794"/>
                    <a:pt x="91609" y="84445"/>
                  </a:cubicBezTo>
                  <a:cubicBezTo>
                    <a:pt x="91228" y="88763"/>
                    <a:pt x="87799" y="92192"/>
                    <a:pt x="83481" y="92446"/>
                  </a:cubicBezTo>
                  <a:cubicBezTo>
                    <a:pt x="83227" y="92446"/>
                    <a:pt x="81703" y="92573"/>
                    <a:pt x="79290" y="92573"/>
                  </a:cubicBezTo>
                  <a:moveTo>
                    <a:pt x="17568" y="17643"/>
                  </a:moveTo>
                  <a:cubicBezTo>
                    <a:pt x="18076" y="28311"/>
                    <a:pt x="20743" y="47361"/>
                    <a:pt x="32681" y="59426"/>
                  </a:cubicBezTo>
                  <a:cubicBezTo>
                    <a:pt x="44619" y="71491"/>
                    <a:pt x="63542" y="74412"/>
                    <a:pt x="74210" y="75047"/>
                  </a:cubicBezTo>
                  <a:cubicBezTo>
                    <a:pt x="73702" y="64379"/>
                    <a:pt x="71035" y="45329"/>
                    <a:pt x="59097" y="33264"/>
                  </a:cubicBezTo>
                  <a:cubicBezTo>
                    <a:pt x="47159" y="21199"/>
                    <a:pt x="28236" y="18278"/>
                    <a:pt x="17568" y="17643"/>
                  </a:cubicBezTo>
                </a:path>
              </a:pathLst>
            </a:custGeom>
            <a:solidFill>
              <a:srgbClr val="06BAAB"/>
            </a:solidFill>
          </p:spPr>
        </p:sp>
        <p:sp>
          <p:nvSpPr>
            <p:cNvPr name="Freeform 30" id="30"/>
            <p:cNvSpPr/>
            <p:nvPr/>
          </p:nvSpPr>
          <p:spPr>
            <a:xfrm flipH="false" flipV="false" rot="0">
              <a:off x="668596" y="559326"/>
              <a:ext cx="44282" cy="90025"/>
            </a:xfrm>
            <a:custGeom>
              <a:avLst/>
              <a:gdLst/>
              <a:ahLst/>
              <a:cxnLst/>
              <a:rect r="r" b="b" t="t" l="l"/>
              <a:pathLst>
                <a:path h="90025" w="44282">
                  <a:moveTo>
                    <a:pt x="35492" y="90025"/>
                  </a:moveTo>
                  <a:cubicBezTo>
                    <a:pt x="30920" y="90025"/>
                    <a:pt x="27110" y="86469"/>
                    <a:pt x="26856" y="81897"/>
                  </a:cubicBezTo>
                  <a:cubicBezTo>
                    <a:pt x="24824" y="52560"/>
                    <a:pt x="16950" y="31097"/>
                    <a:pt x="2218" y="14587"/>
                  </a:cubicBezTo>
                  <a:cubicBezTo>
                    <a:pt x="-957" y="11031"/>
                    <a:pt x="-703" y="5570"/>
                    <a:pt x="2853" y="2268"/>
                  </a:cubicBezTo>
                  <a:cubicBezTo>
                    <a:pt x="6409" y="-1034"/>
                    <a:pt x="11997" y="-653"/>
                    <a:pt x="15172" y="2903"/>
                  </a:cubicBezTo>
                  <a:cubicBezTo>
                    <a:pt x="32571" y="22207"/>
                    <a:pt x="42096" y="47607"/>
                    <a:pt x="44255" y="80627"/>
                  </a:cubicBezTo>
                  <a:cubicBezTo>
                    <a:pt x="44636" y="85453"/>
                    <a:pt x="40953" y="89644"/>
                    <a:pt x="36127" y="89898"/>
                  </a:cubicBezTo>
                  <a:cubicBezTo>
                    <a:pt x="35873" y="89898"/>
                    <a:pt x="35746" y="89898"/>
                    <a:pt x="35492" y="89898"/>
                  </a:cubicBezTo>
                </a:path>
              </a:pathLst>
            </a:custGeom>
            <a:solidFill>
              <a:srgbClr val="06BAAB"/>
            </a:solidFill>
          </p:spPr>
        </p:sp>
        <p:sp>
          <p:nvSpPr>
            <p:cNvPr name="Freeform 31" id="31"/>
            <p:cNvSpPr/>
            <p:nvPr/>
          </p:nvSpPr>
          <p:spPr>
            <a:xfrm flipH="false" flipV="false" rot="0">
              <a:off x="705824" y="483499"/>
              <a:ext cx="91779" cy="92573"/>
            </a:xfrm>
            <a:custGeom>
              <a:avLst/>
              <a:gdLst/>
              <a:ahLst/>
              <a:cxnLst/>
              <a:rect r="r" b="b" t="t" l="l"/>
              <a:pathLst>
                <a:path h="92573" w="91779">
                  <a:moveTo>
                    <a:pt x="12488" y="92573"/>
                  </a:moveTo>
                  <a:cubicBezTo>
                    <a:pt x="10075" y="92573"/>
                    <a:pt x="8551" y="92446"/>
                    <a:pt x="8297" y="92446"/>
                  </a:cubicBezTo>
                  <a:cubicBezTo>
                    <a:pt x="3979" y="92192"/>
                    <a:pt x="550" y="88763"/>
                    <a:pt x="169" y="84445"/>
                  </a:cubicBezTo>
                  <a:cubicBezTo>
                    <a:pt x="42" y="82794"/>
                    <a:pt x="-2752" y="44186"/>
                    <a:pt x="20235" y="20945"/>
                  </a:cubicBezTo>
                  <a:cubicBezTo>
                    <a:pt x="43222" y="-2296"/>
                    <a:pt x="81830" y="-10"/>
                    <a:pt x="83481" y="117"/>
                  </a:cubicBezTo>
                  <a:cubicBezTo>
                    <a:pt x="87799" y="371"/>
                    <a:pt x="91228" y="3800"/>
                    <a:pt x="91609" y="8118"/>
                  </a:cubicBezTo>
                  <a:cubicBezTo>
                    <a:pt x="91736" y="9769"/>
                    <a:pt x="94530" y="48377"/>
                    <a:pt x="71543" y="71618"/>
                  </a:cubicBezTo>
                  <a:cubicBezTo>
                    <a:pt x="52747" y="90668"/>
                    <a:pt x="23410" y="92573"/>
                    <a:pt x="12488" y="92573"/>
                  </a:cubicBezTo>
                  <a:moveTo>
                    <a:pt x="74210" y="17643"/>
                  </a:moveTo>
                  <a:cubicBezTo>
                    <a:pt x="63542" y="18278"/>
                    <a:pt x="44619" y="21199"/>
                    <a:pt x="32681" y="33264"/>
                  </a:cubicBezTo>
                  <a:cubicBezTo>
                    <a:pt x="20743" y="45329"/>
                    <a:pt x="18076" y="64379"/>
                    <a:pt x="17568" y="75047"/>
                  </a:cubicBezTo>
                  <a:cubicBezTo>
                    <a:pt x="28236" y="74412"/>
                    <a:pt x="47159" y="71491"/>
                    <a:pt x="59097" y="59426"/>
                  </a:cubicBezTo>
                  <a:cubicBezTo>
                    <a:pt x="71035" y="47361"/>
                    <a:pt x="73702" y="28438"/>
                    <a:pt x="74210" y="17643"/>
                  </a:cubicBezTo>
                </a:path>
              </a:pathLst>
            </a:custGeom>
            <a:solidFill>
              <a:srgbClr val="06BAAB"/>
            </a:solidFill>
          </p:spPr>
        </p:sp>
        <p:sp>
          <p:nvSpPr>
            <p:cNvPr name="Freeform 32" id="32"/>
            <p:cNvSpPr/>
            <p:nvPr/>
          </p:nvSpPr>
          <p:spPr>
            <a:xfrm flipH="false" flipV="false" rot="0">
              <a:off x="684421" y="479569"/>
              <a:ext cx="32380" cy="255507"/>
            </a:xfrm>
            <a:custGeom>
              <a:avLst/>
              <a:gdLst/>
              <a:ahLst/>
              <a:cxnLst/>
              <a:rect r="r" b="b" t="t" l="l"/>
              <a:pathLst>
                <a:path h="255507" w="32380">
                  <a:moveTo>
                    <a:pt x="23604" y="255507"/>
                  </a:moveTo>
                  <a:cubicBezTo>
                    <a:pt x="19032" y="255507"/>
                    <a:pt x="15095" y="251951"/>
                    <a:pt x="14968" y="247252"/>
                  </a:cubicBezTo>
                  <a:lnTo>
                    <a:pt x="11031" y="173338"/>
                  </a:lnTo>
                  <a:cubicBezTo>
                    <a:pt x="4935" y="56244"/>
                    <a:pt x="3665" y="31860"/>
                    <a:pt x="109" y="10143"/>
                  </a:cubicBezTo>
                  <a:cubicBezTo>
                    <a:pt x="-653" y="5317"/>
                    <a:pt x="2649" y="872"/>
                    <a:pt x="7348" y="110"/>
                  </a:cubicBezTo>
                  <a:cubicBezTo>
                    <a:pt x="12047" y="-652"/>
                    <a:pt x="16619" y="2650"/>
                    <a:pt x="17381" y="7349"/>
                  </a:cubicBezTo>
                  <a:cubicBezTo>
                    <a:pt x="20937" y="29955"/>
                    <a:pt x="22207" y="54466"/>
                    <a:pt x="28430" y="172322"/>
                  </a:cubicBezTo>
                  <a:lnTo>
                    <a:pt x="32367" y="246236"/>
                  </a:lnTo>
                  <a:cubicBezTo>
                    <a:pt x="32621" y="251062"/>
                    <a:pt x="28938" y="255126"/>
                    <a:pt x="24112" y="255380"/>
                  </a:cubicBezTo>
                  <a:cubicBezTo>
                    <a:pt x="23985" y="255380"/>
                    <a:pt x="23858" y="255380"/>
                    <a:pt x="23604" y="255380"/>
                  </a:cubicBezTo>
                </a:path>
              </a:pathLst>
            </a:custGeom>
            <a:solidFill>
              <a:srgbClr val="06BAAB"/>
            </a:solidFill>
          </p:spPr>
        </p:sp>
        <p:sp>
          <p:nvSpPr>
            <p:cNvPr name="Freeform 33" id="33"/>
            <p:cNvSpPr/>
            <p:nvPr/>
          </p:nvSpPr>
          <p:spPr>
            <a:xfrm flipH="false" flipV="false" rot="0">
              <a:off x="652066" y="378725"/>
              <a:ext cx="72295" cy="122036"/>
            </a:xfrm>
            <a:custGeom>
              <a:avLst/>
              <a:gdLst/>
              <a:ahLst/>
              <a:cxnLst/>
              <a:rect r="r" b="b" t="t" l="l"/>
              <a:pathLst>
                <a:path h="122036" w="72295">
                  <a:moveTo>
                    <a:pt x="41989" y="122036"/>
                  </a:moveTo>
                  <a:cubicBezTo>
                    <a:pt x="40338" y="122036"/>
                    <a:pt x="38560" y="121528"/>
                    <a:pt x="37036" y="120512"/>
                  </a:cubicBezTo>
                  <a:cubicBezTo>
                    <a:pt x="35639" y="119623"/>
                    <a:pt x="3889" y="97398"/>
                    <a:pt x="333" y="65013"/>
                  </a:cubicBezTo>
                  <a:cubicBezTo>
                    <a:pt x="-3223" y="32628"/>
                    <a:pt x="22812" y="3926"/>
                    <a:pt x="23955" y="2783"/>
                  </a:cubicBezTo>
                  <a:cubicBezTo>
                    <a:pt x="26876" y="-392"/>
                    <a:pt x="31702" y="-900"/>
                    <a:pt x="35258" y="1513"/>
                  </a:cubicBezTo>
                  <a:cubicBezTo>
                    <a:pt x="36655" y="2402"/>
                    <a:pt x="68405" y="24627"/>
                    <a:pt x="71961" y="57012"/>
                  </a:cubicBezTo>
                  <a:cubicBezTo>
                    <a:pt x="75517" y="89397"/>
                    <a:pt x="49482" y="118099"/>
                    <a:pt x="48339" y="119242"/>
                  </a:cubicBezTo>
                  <a:cubicBezTo>
                    <a:pt x="46688" y="121020"/>
                    <a:pt x="44275" y="122036"/>
                    <a:pt x="41989" y="122036"/>
                  </a:cubicBezTo>
                  <a:moveTo>
                    <a:pt x="31702" y="20944"/>
                  </a:moveTo>
                  <a:cubicBezTo>
                    <a:pt x="25479" y="29707"/>
                    <a:pt x="15827" y="46217"/>
                    <a:pt x="17605" y="63108"/>
                  </a:cubicBezTo>
                  <a:cubicBezTo>
                    <a:pt x="19383" y="79999"/>
                    <a:pt x="32591" y="93969"/>
                    <a:pt x="40592" y="101081"/>
                  </a:cubicBezTo>
                  <a:cubicBezTo>
                    <a:pt x="46815" y="92318"/>
                    <a:pt x="56467" y="75808"/>
                    <a:pt x="54689" y="58917"/>
                  </a:cubicBezTo>
                  <a:cubicBezTo>
                    <a:pt x="52911" y="42026"/>
                    <a:pt x="39830" y="28056"/>
                    <a:pt x="31702" y="20944"/>
                  </a:cubicBezTo>
                </a:path>
              </a:pathLst>
            </a:custGeom>
            <a:solidFill>
              <a:srgbClr val="06BAAB"/>
            </a:solidFill>
          </p:spPr>
        </p:sp>
        <p:sp>
          <p:nvSpPr>
            <p:cNvPr name="Freeform 34" id="34"/>
            <p:cNvSpPr/>
            <p:nvPr/>
          </p:nvSpPr>
          <p:spPr>
            <a:xfrm flipH="false" flipV="false" rot="0">
              <a:off x="595969" y="489849"/>
              <a:ext cx="91779" cy="92573"/>
            </a:xfrm>
            <a:custGeom>
              <a:avLst/>
              <a:gdLst/>
              <a:ahLst/>
              <a:cxnLst/>
              <a:rect r="r" b="b" t="t" l="l"/>
              <a:pathLst>
                <a:path h="92573" w="91779">
                  <a:moveTo>
                    <a:pt x="79290" y="92573"/>
                  </a:moveTo>
                  <a:cubicBezTo>
                    <a:pt x="68368" y="92573"/>
                    <a:pt x="39031" y="90668"/>
                    <a:pt x="20235" y="71618"/>
                  </a:cubicBezTo>
                  <a:lnTo>
                    <a:pt x="20235" y="71618"/>
                  </a:lnTo>
                  <a:cubicBezTo>
                    <a:pt x="-2752" y="48377"/>
                    <a:pt x="42" y="9769"/>
                    <a:pt x="169" y="8118"/>
                  </a:cubicBezTo>
                  <a:cubicBezTo>
                    <a:pt x="550" y="3800"/>
                    <a:pt x="3979" y="371"/>
                    <a:pt x="8297" y="117"/>
                  </a:cubicBezTo>
                  <a:cubicBezTo>
                    <a:pt x="9948" y="-10"/>
                    <a:pt x="48556" y="-2296"/>
                    <a:pt x="71543" y="20945"/>
                  </a:cubicBezTo>
                  <a:cubicBezTo>
                    <a:pt x="94530" y="44186"/>
                    <a:pt x="91736" y="82794"/>
                    <a:pt x="91609" y="84445"/>
                  </a:cubicBezTo>
                  <a:cubicBezTo>
                    <a:pt x="91228" y="88763"/>
                    <a:pt x="87799" y="92192"/>
                    <a:pt x="83481" y="92446"/>
                  </a:cubicBezTo>
                  <a:cubicBezTo>
                    <a:pt x="83227" y="92446"/>
                    <a:pt x="81703" y="92573"/>
                    <a:pt x="79290" y="92573"/>
                  </a:cubicBezTo>
                  <a:moveTo>
                    <a:pt x="32681" y="59426"/>
                  </a:moveTo>
                  <a:cubicBezTo>
                    <a:pt x="44619" y="71491"/>
                    <a:pt x="63542" y="74412"/>
                    <a:pt x="74210" y="75047"/>
                  </a:cubicBezTo>
                  <a:cubicBezTo>
                    <a:pt x="73702" y="64379"/>
                    <a:pt x="71035" y="45329"/>
                    <a:pt x="59097" y="33264"/>
                  </a:cubicBezTo>
                  <a:cubicBezTo>
                    <a:pt x="47159" y="21199"/>
                    <a:pt x="28236" y="18278"/>
                    <a:pt x="17568" y="17643"/>
                  </a:cubicBezTo>
                  <a:cubicBezTo>
                    <a:pt x="18076" y="28311"/>
                    <a:pt x="20743" y="47361"/>
                    <a:pt x="32681" y="59426"/>
                  </a:cubicBezTo>
                  <a:close/>
                </a:path>
              </a:pathLst>
            </a:custGeom>
            <a:solidFill>
              <a:srgbClr val="06BAAB"/>
            </a:solidFill>
          </p:spPr>
        </p:sp>
        <p:sp>
          <p:nvSpPr>
            <p:cNvPr name="Freeform 35" id="35"/>
            <p:cNvSpPr/>
            <p:nvPr/>
          </p:nvSpPr>
          <p:spPr>
            <a:xfrm flipH="false" flipV="false" rot="0">
              <a:off x="693181" y="561554"/>
              <a:ext cx="30536" cy="69509"/>
            </a:xfrm>
            <a:custGeom>
              <a:avLst/>
              <a:gdLst/>
              <a:ahLst/>
              <a:cxnLst/>
              <a:rect r="r" b="b" t="t" l="l"/>
              <a:pathLst>
                <a:path h="69509" w="30536">
                  <a:moveTo>
                    <a:pt x="9002" y="69509"/>
                  </a:moveTo>
                  <a:cubicBezTo>
                    <a:pt x="4557" y="69509"/>
                    <a:pt x="747" y="66080"/>
                    <a:pt x="366" y="61508"/>
                  </a:cubicBezTo>
                  <a:cubicBezTo>
                    <a:pt x="-1412" y="40934"/>
                    <a:pt x="3287" y="21630"/>
                    <a:pt x="14336" y="4104"/>
                  </a:cubicBezTo>
                  <a:cubicBezTo>
                    <a:pt x="16876" y="40"/>
                    <a:pt x="22210" y="-1230"/>
                    <a:pt x="26401" y="1310"/>
                  </a:cubicBezTo>
                  <a:cubicBezTo>
                    <a:pt x="30592" y="3850"/>
                    <a:pt x="31735" y="9184"/>
                    <a:pt x="29195" y="13375"/>
                  </a:cubicBezTo>
                  <a:cubicBezTo>
                    <a:pt x="20305" y="27599"/>
                    <a:pt x="16495" y="43347"/>
                    <a:pt x="17892" y="60111"/>
                  </a:cubicBezTo>
                  <a:cubicBezTo>
                    <a:pt x="18273" y="64937"/>
                    <a:pt x="14717" y="69128"/>
                    <a:pt x="9891" y="69509"/>
                  </a:cubicBezTo>
                  <a:cubicBezTo>
                    <a:pt x="9637" y="69509"/>
                    <a:pt x="9383" y="69509"/>
                    <a:pt x="9129" y="69509"/>
                  </a:cubicBezTo>
                </a:path>
              </a:pathLst>
            </a:custGeom>
            <a:solidFill>
              <a:srgbClr val="06BAAB"/>
            </a:solidFill>
          </p:spPr>
        </p:sp>
        <p:sp>
          <p:nvSpPr>
            <p:cNvPr name="Freeform 36" id="36"/>
            <p:cNvSpPr/>
            <p:nvPr/>
          </p:nvSpPr>
          <p:spPr>
            <a:xfrm flipH="false" flipV="false" rot="0">
              <a:off x="699417" y="666546"/>
              <a:ext cx="31037" cy="70435"/>
            </a:xfrm>
            <a:custGeom>
              <a:avLst/>
              <a:gdLst/>
              <a:ahLst/>
              <a:cxnLst/>
              <a:rect r="r" b="b" t="t" l="l"/>
              <a:pathLst>
                <a:path h="70435" w="31037">
                  <a:moveTo>
                    <a:pt x="8989" y="70435"/>
                  </a:moveTo>
                  <a:cubicBezTo>
                    <a:pt x="4544" y="70435"/>
                    <a:pt x="734" y="67006"/>
                    <a:pt x="353" y="62434"/>
                  </a:cubicBezTo>
                  <a:cubicBezTo>
                    <a:pt x="-1425" y="41479"/>
                    <a:pt x="3528" y="21794"/>
                    <a:pt x="14958" y="4014"/>
                  </a:cubicBezTo>
                  <a:cubicBezTo>
                    <a:pt x="17498" y="-50"/>
                    <a:pt x="22959" y="-1193"/>
                    <a:pt x="27023" y="1347"/>
                  </a:cubicBezTo>
                  <a:cubicBezTo>
                    <a:pt x="31087" y="3887"/>
                    <a:pt x="32230" y="9348"/>
                    <a:pt x="29690" y="13412"/>
                  </a:cubicBezTo>
                  <a:cubicBezTo>
                    <a:pt x="20419" y="27890"/>
                    <a:pt x="16355" y="43892"/>
                    <a:pt x="17879" y="61037"/>
                  </a:cubicBezTo>
                  <a:cubicBezTo>
                    <a:pt x="18260" y="65863"/>
                    <a:pt x="14704" y="70054"/>
                    <a:pt x="9878" y="70435"/>
                  </a:cubicBezTo>
                  <a:cubicBezTo>
                    <a:pt x="9624" y="70435"/>
                    <a:pt x="9370" y="70435"/>
                    <a:pt x="9116" y="70435"/>
                  </a:cubicBezTo>
                </a:path>
              </a:pathLst>
            </a:custGeom>
            <a:solidFill>
              <a:srgbClr val="06BAAB"/>
            </a:solidFill>
          </p:spPr>
        </p:sp>
        <p:sp>
          <p:nvSpPr>
            <p:cNvPr name="Freeform 37" id="37"/>
            <p:cNvSpPr/>
            <p:nvPr/>
          </p:nvSpPr>
          <p:spPr>
            <a:xfrm flipH="false" flipV="false" rot="0">
              <a:off x="447675" y="482727"/>
              <a:ext cx="478536" cy="376555"/>
            </a:xfrm>
            <a:custGeom>
              <a:avLst/>
              <a:gdLst/>
              <a:ahLst/>
              <a:cxnLst/>
              <a:rect r="r" b="b" t="t" l="l"/>
              <a:pathLst>
                <a:path h="376555" w="478536">
                  <a:moveTo>
                    <a:pt x="469646" y="376555"/>
                  </a:moveTo>
                  <a:lnTo>
                    <a:pt x="8763" y="376555"/>
                  </a:lnTo>
                  <a:cubicBezTo>
                    <a:pt x="3937" y="376555"/>
                    <a:pt x="0" y="372618"/>
                    <a:pt x="0" y="367792"/>
                  </a:cubicBezTo>
                  <a:lnTo>
                    <a:pt x="0" y="8763"/>
                  </a:lnTo>
                  <a:cubicBezTo>
                    <a:pt x="0" y="3937"/>
                    <a:pt x="3937" y="0"/>
                    <a:pt x="8763" y="0"/>
                  </a:cubicBezTo>
                  <a:cubicBezTo>
                    <a:pt x="13589" y="0"/>
                    <a:pt x="17526" y="3937"/>
                    <a:pt x="17526" y="8763"/>
                  </a:cubicBezTo>
                  <a:lnTo>
                    <a:pt x="17526" y="359156"/>
                  </a:lnTo>
                  <a:lnTo>
                    <a:pt x="461010" y="359156"/>
                  </a:lnTo>
                  <a:lnTo>
                    <a:pt x="461010" y="8763"/>
                  </a:lnTo>
                  <a:cubicBezTo>
                    <a:pt x="461010" y="3937"/>
                    <a:pt x="464947" y="0"/>
                    <a:pt x="469773" y="0"/>
                  </a:cubicBezTo>
                  <a:cubicBezTo>
                    <a:pt x="474599" y="0"/>
                    <a:pt x="478536" y="3937"/>
                    <a:pt x="478536" y="8763"/>
                  </a:cubicBezTo>
                  <a:lnTo>
                    <a:pt x="478536" y="367792"/>
                  </a:lnTo>
                  <a:cubicBezTo>
                    <a:pt x="478536" y="372618"/>
                    <a:pt x="474599" y="376555"/>
                    <a:pt x="469773" y="376555"/>
                  </a:cubicBezTo>
                </a:path>
              </a:pathLst>
            </a:custGeom>
            <a:solidFill>
              <a:srgbClr val="06BAAB"/>
            </a:solidFill>
          </p:spPr>
        </p:sp>
        <p:sp>
          <p:nvSpPr>
            <p:cNvPr name="Freeform 38" id="38"/>
            <p:cNvSpPr/>
            <p:nvPr/>
          </p:nvSpPr>
          <p:spPr>
            <a:xfrm flipH="false" flipV="false" rot="0">
              <a:off x="397286" y="252889"/>
              <a:ext cx="579315" cy="295751"/>
            </a:xfrm>
            <a:custGeom>
              <a:avLst/>
              <a:gdLst/>
              <a:ahLst/>
              <a:cxnLst/>
              <a:rect r="r" b="b" t="t" l="l"/>
              <a:pathLst>
                <a:path h="295751" w="579315">
                  <a:moveTo>
                    <a:pt x="563850" y="295751"/>
                  </a:moveTo>
                  <a:cubicBezTo>
                    <a:pt x="560040" y="295751"/>
                    <a:pt x="556103" y="294354"/>
                    <a:pt x="553182" y="291433"/>
                  </a:cubicBezTo>
                  <a:lnTo>
                    <a:pt x="289657" y="36798"/>
                  </a:lnTo>
                  <a:lnTo>
                    <a:pt x="26005" y="291433"/>
                  </a:lnTo>
                  <a:cubicBezTo>
                    <a:pt x="19909" y="297275"/>
                    <a:pt x="10130" y="297148"/>
                    <a:pt x="4288" y="291052"/>
                  </a:cubicBezTo>
                  <a:cubicBezTo>
                    <a:pt x="-1554" y="284956"/>
                    <a:pt x="-1427" y="275177"/>
                    <a:pt x="4669" y="269335"/>
                  </a:cubicBezTo>
                  <a:lnTo>
                    <a:pt x="278989" y="4286"/>
                  </a:lnTo>
                  <a:cubicBezTo>
                    <a:pt x="284958" y="-1429"/>
                    <a:pt x="294356" y="-1429"/>
                    <a:pt x="300325" y="4286"/>
                  </a:cubicBezTo>
                  <a:lnTo>
                    <a:pt x="574645" y="269208"/>
                  </a:lnTo>
                  <a:cubicBezTo>
                    <a:pt x="580741" y="275050"/>
                    <a:pt x="580868" y="284829"/>
                    <a:pt x="575026" y="290925"/>
                  </a:cubicBezTo>
                  <a:cubicBezTo>
                    <a:pt x="571978" y="294100"/>
                    <a:pt x="568041" y="295624"/>
                    <a:pt x="563977" y="295624"/>
                  </a:cubicBezTo>
                </a:path>
              </a:pathLst>
            </a:custGeom>
            <a:solidFill>
              <a:srgbClr val="06BAAB"/>
            </a:solidFill>
          </p:spPr>
        </p:sp>
        <p:sp>
          <p:nvSpPr>
            <p:cNvPr name="Freeform 39" id="39"/>
            <p:cNvSpPr/>
            <p:nvPr/>
          </p:nvSpPr>
          <p:spPr>
            <a:xfrm flipH="false" flipV="false" rot="0">
              <a:off x="63500" y="1124331"/>
              <a:ext cx="2609469" cy="248412"/>
            </a:xfrm>
            <a:custGeom>
              <a:avLst/>
              <a:gdLst/>
              <a:ahLst/>
              <a:cxnLst/>
              <a:rect r="r" b="b" t="t" l="l"/>
              <a:pathLst>
                <a:path h="248412" w="2609469">
                  <a:moveTo>
                    <a:pt x="0" y="0"/>
                  </a:moveTo>
                  <a:lnTo>
                    <a:pt x="2609469" y="0"/>
                  </a:lnTo>
                  <a:lnTo>
                    <a:pt x="2609469" y="248412"/>
                  </a:lnTo>
                  <a:lnTo>
                    <a:pt x="0" y="248412"/>
                  </a:lnTo>
                  <a:close/>
                </a:path>
              </a:pathLst>
            </a:custGeom>
            <a:solidFill>
              <a:srgbClr val="F99D33"/>
            </a:solidFill>
          </p:spPr>
        </p:sp>
      </p:grpSp>
      <p:sp>
        <p:nvSpPr>
          <p:cNvPr name="Freeform 40" id="40"/>
          <p:cNvSpPr/>
          <p:nvPr/>
        </p:nvSpPr>
        <p:spPr>
          <a:xfrm flipH="false" flipV="false" rot="0">
            <a:off x="3920105" y="2153499"/>
            <a:ext cx="997394" cy="1012280"/>
          </a:xfrm>
          <a:custGeom>
            <a:avLst/>
            <a:gdLst/>
            <a:ahLst/>
            <a:cxnLst/>
            <a:rect r="r" b="b" t="t" l="l"/>
            <a:pathLst>
              <a:path h="1012280" w="997394">
                <a:moveTo>
                  <a:pt x="0" y="0"/>
                </a:moveTo>
                <a:lnTo>
                  <a:pt x="997394" y="0"/>
                </a:lnTo>
                <a:lnTo>
                  <a:pt x="997394" y="1012280"/>
                </a:lnTo>
                <a:lnTo>
                  <a:pt x="0" y="1012280"/>
                </a:lnTo>
                <a:lnTo>
                  <a:pt x="0" y="0"/>
                </a:lnTo>
                <a:close/>
              </a:path>
            </a:pathLst>
          </a:custGeom>
          <a:blipFill>
            <a:blip r:embed="rId3">
              <a:extLst>
                <a:ext uri="{96DAC541-7B7A-43D3-8B79-37D633B846F1}">
                  <asvg:svgBlip xmlns:asvg="http://schemas.microsoft.com/office/drawing/2016/SVG/main" r:embed="rId4"/>
                </a:ext>
              </a:extLst>
            </a:blip>
            <a:stretch>
              <a:fillRect l="-335286" t="-49538" r="-21737" b="-61690"/>
            </a:stretch>
          </a:blipFill>
        </p:spPr>
      </p:sp>
      <p:sp>
        <p:nvSpPr>
          <p:cNvPr name="TextBox 41" id="41"/>
          <p:cNvSpPr txBox="true"/>
          <p:nvPr/>
        </p:nvSpPr>
        <p:spPr>
          <a:xfrm rot="0">
            <a:off x="648005" y="4142156"/>
            <a:ext cx="2761764" cy="1898650"/>
          </a:xfrm>
          <a:prstGeom prst="rect">
            <a:avLst/>
          </a:prstGeom>
        </p:spPr>
        <p:txBody>
          <a:bodyPr anchor="t" rtlCol="false" tIns="0" lIns="0" bIns="0" rIns="0">
            <a:spAutoFit/>
          </a:bodyPr>
          <a:lstStyle/>
          <a:p>
            <a:pPr algn="l">
              <a:lnSpc>
                <a:spcPts val="1400"/>
              </a:lnSpc>
            </a:pPr>
            <a:r>
              <a:rPr lang="en-US" b="true" sz="1000" spc="3">
                <a:solidFill>
                  <a:srgbClr val="FFFFFF"/>
                </a:solidFill>
                <a:latin typeface="TT Chocolates 2 Semi-Bold"/>
                <a:ea typeface="TT Chocolates 2 Semi-Bold"/>
                <a:cs typeface="TT Chocolates 2 Semi-Bold"/>
                <a:sym typeface="TT Chocolates 2 Semi-Bold"/>
              </a:rPr>
              <a:t>Over het gebruik en de toepassing van exoten wordt nog druk gediscussieerd: waar ligt de grens tussen inheems en uitheems? Wanneer heeft een boom zich voldoende aangepast? Wat zijn de functies van exoten, of moet je deze helemaal weren? Veel vruchtdragende bomen zijn immers exoot en zijn zeer gewild voor voedselbossen om onze voedselvoorziening te verduurzamen. Ook voor duurzame houtbouw of klimaatbestendig planten zijn uitheemse bomen een interessante optie. </a:t>
            </a:r>
          </a:p>
        </p:txBody>
      </p:sp>
      <p:sp>
        <p:nvSpPr>
          <p:cNvPr name="TextBox 42" id="42"/>
          <p:cNvSpPr txBox="true"/>
          <p:nvPr/>
        </p:nvSpPr>
        <p:spPr>
          <a:xfrm rot="0">
            <a:off x="648005" y="584378"/>
            <a:ext cx="4109628" cy="723900"/>
          </a:xfrm>
          <a:prstGeom prst="rect">
            <a:avLst/>
          </a:prstGeom>
        </p:spPr>
        <p:txBody>
          <a:bodyPr anchor="t" rtlCol="false" tIns="0" lIns="0" bIns="0" rIns="0">
            <a:spAutoFit/>
          </a:bodyPr>
          <a:lstStyle/>
          <a:p>
            <a:pPr algn="l">
              <a:lnSpc>
                <a:spcPts val="1400"/>
              </a:lnSpc>
            </a:pPr>
            <a:r>
              <a:rPr lang="en-US" sz="1000" spc="1">
                <a:solidFill>
                  <a:srgbClr val="231F20"/>
                </a:solidFill>
                <a:latin typeface="TT Chocolates 1"/>
                <a:ea typeface="TT Chocolates 1"/>
                <a:cs typeface="TT Chocolates 1"/>
                <a:sym typeface="TT Chocolates 1"/>
              </a:rPr>
              <a:t>Ecologen maken zich terecht zorgen over de teloorgang van autochtone bomen. We moeten onze bossen beschermen, als waardevol erfgoed voor ons nageslacht, en als onbetaalbare bron van ecosysteemdiensten en een gezonde leefomgeving. </a:t>
            </a:r>
          </a:p>
        </p:txBody>
      </p:sp>
      <p:sp>
        <p:nvSpPr>
          <p:cNvPr name="TextBox 43" id="43"/>
          <p:cNvSpPr txBox="true"/>
          <p:nvPr/>
        </p:nvSpPr>
        <p:spPr>
          <a:xfrm rot="0">
            <a:off x="1517999" y="6986959"/>
            <a:ext cx="4172083" cy="1384300"/>
          </a:xfrm>
          <a:prstGeom prst="rect">
            <a:avLst/>
          </a:prstGeom>
        </p:spPr>
        <p:txBody>
          <a:bodyPr anchor="t" rtlCol="false" tIns="0" lIns="0" bIns="0" rIns="0">
            <a:spAutoFit/>
          </a:bodyPr>
          <a:lstStyle/>
          <a:p>
            <a:pPr algn="l">
              <a:lnSpc>
                <a:spcPts val="1400"/>
              </a:lnSpc>
            </a:pPr>
            <a:r>
              <a:rPr lang="en-US" b="true" sz="1000" spc="4">
                <a:solidFill>
                  <a:srgbClr val="FFFFFF"/>
                </a:solidFill>
                <a:latin typeface="TT Chocolates 2 Semi-Bold"/>
                <a:ea typeface="TT Chocolates 2 Semi-Bold"/>
                <a:cs typeface="TT Chocolates 2 Semi-Bold"/>
                <a:sym typeface="TT Chocolates 2 Semi-Bold"/>
              </a:rPr>
              <a:t>Bij Meer Bomen Nu is 80% van wat we verplanten inheems. Of het ook autochtoon is weten wij niet. Daar moet je genetisch onderzoek voor doen. De exoten die worden geoogst vinden een veilige plek in een voedselbos of achtertuin, waar al veel exoten staan en waar ze nog een goede functie kunnen vervullen. Invasieve exoten trekken we uit, en voeren we af, zodat we gebieden waar we oogsten mooier achterlaten. Zodoende is de verplantmethode een win-win voor bestaande natuurgebieden en de wens voor nieuwe bomen. </a:t>
            </a:r>
          </a:p>
        </p:txBody>
      </p:sp>
      <p:sp>
        <p:nvSpPr>
          <p:cNvPr name="TextBox 44" id="44"/>
          <p:cNvSpPr txBox="true"/>
          <p:nvPr/>
        </p:nvSpPr>
        <p:spPr>
          <a:xfrm rot="0">
            <a:off x="3104245" y="8412404"/>
            <a:ext cx="130054" cy="190500"/>
          </a:xfrm>
          <a:prstGeom prst="rect">
            <a:avLst/>
          </a:prstGeom>
        </p:spPr>
        <p:txBody>
          <a:bodyPr anchor="t" rtlCol="false" tIns="0" lIns="0" bIns="0" rIns="0">
            <a:spAutoFit/>
          </a:bodyPr>
          <a:lstStyle/>
          <a:p>
            <a:pPr algn="l">
              <a:lnSpc>
                <a:spcPts val="1400"/>
              </a:lnSpc>
            </a:pPr>
            <a:r>
              <a:rPr lang="en-US" b="true" sz="1000">
                <a:solidFill>
                  <a:srgbClr val="FFFFFF"/>
                </a:solidFill>
                <a:latin typeface="TT Chocolates 1 Bold"/>
                <a:ea typeface="TT Chocolates 1 Bold"/>
                <a:cs typeface="TT Chocolates 1 Bold"/>
                <a:sym typeface="TT Chocolates 1 Bold"/>
              </a:rPr>
              <a:t>10</a:t>
            </a:r>
          </a:p>
        </p:txBody>
      </p:sp>
      <p:sp>
        <p:nvSpPr>
          <p:cNvPr name="TextBox 45" id="45"/>
          <p:cNvSpPr txBox="true"/>
          <p:nvPr/>
        </p:nvSpPr>
        <p:spPr>
          <a:xfrm rot="0">
            <a:off x="3672002" y="3786559"/>
            <a:ext cx="2027596" cy="2241550"/>
          </a:xfrm>
          <a:prstGeom prst="rect">
            <a:avLst/>
          </a:prstGeom>
        </p:spPr>
        <p:txBody>
          <a:bodyPr anchor="t" rtlCol="false" tIns="0" lIns="0" bIns="0" rIns="0">
            <a:spAutoFit/>
          </a:bodyPr>
          <a:lstStyle/>
          <a:p>
            <a:pPr algn="l">
              <a:lnSpc>
                <a:spcPts val="1400"/>
              </a:lnSpc>
            </a:pPr>
            <a:r>
              <a:rPr lang="en-US" b="true" sz="1000" spc="5">
                <a:solidFill>
                  <a:srgbClr val="FFFFFF"/>
                </a:solidFill>
                <a:latin typeface="TT Chocolates 2 Semi-Bold"/>
                <a:ea typeface="TT Chocolates 2 Semi-Bold"/>
                <a:cs typeface="TT Chocolates 2 Semi-Bold"/>
                <a:sym typeface="TT Chocolates 2 Semi-Bold"/>
              </a:rPr>
              <a:t>Wij delen altijd divers uit. Homogene bomen aanplant is hoe ziekten zich makkelijker kunnen verspreiden. Door juist divers aan te planten, met zowel bomen als struiken, kunnen ziektes minder makkelijk overspringen op hun soortgenoten, omdat daar andere soorten tussen staan. Tevens zorgt een hogere diversiteit aan boom- en struiksoorten, ook voor een hogere diversiteit aan insecten en diertjes boven en onder de grond. </a:t>
            </a:r>
          </a:p>
        </p:txBody>
      </p:sp>
      <p:grpSp>
        <p:nvGrpSpPr>
          <p:cNvPr name="Group 46" id="46"/>
          <p:cNvGrpSpPr/>
          <p:nvPr/>
        </p:nvGrpSpPr>
        <p:grpSpPr>
          <a:xfrm rot="0">
            <a:off x="596908" y="3749969"/>
            <a:ext cx="2777076" cy="335037"/>
            <a:chOff x="0" y="0"/>
            <a:chExt cx="1187261" cy="143236"/>
          </a:xfrm>
        </p:grpSpPr>
        <p:sp>
          <p:nvSpPr>
            <p:cNvPr name="Freeform 47" id="47"/>
            <p:cNvSpPr/>
            <p:nvPr/>
          </p:nvSpPr>
          <p:spPr>
            <a:xfrm flipH="false" flipV="false" rot="0">
              <a:off x="0" y="0"/>
              <a:ext cx="1187261" cy="143236"/>
            </a:xfrm>
            <a:custGeom>
              <a:avLst/>
              <a:gdLst/>
              <a:ahLst/>
              <a:cxnLst/>
              <a:rect r="r" b="b" t="t" l="l"/>
              <a:pathLst>
                <a:path h="143236" w="1187261">
                  <a:moveTo>
                    <a:pt x="0" y="0"/>
                  </a:moveTo>
                  <a:lnTo>
                    <a:pt x="1187261" y="0"/>
                  </a:lnTo>
                  <a:lnTo>
                    <a:pt x="1187261" y="143236"/>
                  </a:lnTo>
                  <a:lnTo>
                    <a:pt x="0" y="143236"/>
                  </a:lnTo>
                  <a:close/>
                </a:path>
              </a:pathLst>
            </a:custGeom>
            <a:solidFill>
              <a:srgbClr val="11BAAB"/>
            </a:solidFill>
          </p:spPr>
        </p:sp>
        <p:sp>
          <p:nvSpPr>
            <p:cNvPr name="TextBox 48" id="48"/>
            <p:cNvSpPr txBox="true"/>
            <p:nvPr/>
          </p:nvSpPr>
          <p:spPr>
            <a:xfrm>
              <a:off x="0" y="-28575"/>
              <a:ext cx="1187261" cy="171811"/>
            </a:xfrm>
            <a:prstGeom prst="rect">
              <a:avLst/>
            </a:prstGeom>
          </p:spPr>
          <p:txBody>
            <a:bodyPr anchor="ctr" rtlCol="false" tIns="50800" lIns="50800" bIns="50800" rIns="50800"/>
            <a:lstStyle/>
            <a:p>
              <a:pPr algn="ctr">
                <a:lnSpc>
                  <a:spcPts val="1399"/>
                </a:lnSpc>
              </a:pPr>
            </a:p>
          </p:txBody>
        </p:sp>
      </p:grpSp>
      <p:grpSp>
        <p:nvGrpSpPr>
          <p:cNvPr name="Group 49" id="49"/>
          <p:cNvGrpSpPr/>
          <p:nvPr/>
        </p:nvGrpSpPr>
        <p:grpSpPr>
          <a:xfrm rot="0">
            <a:off x="648005" y="3790264"/>
            <a:ext cx="2672677" cy="256198"/>
            <a:chOff x="0" y="0"/>
            <a:chExt cx="1142628" cy="109530"/>
          </a:xfrm>
        </p:grpSpPr>
        <p:sp>
          <p:nvSpPr>
            <p:cNvPr name="Freeform 50" id="50"/>
            <p:cNvSpPr/>
            <p:nvPr/>
          </p:nvSpPr>
          <p:spPr>
            <a:xfrm flipH="false" flipV="false" rot="0">
              <a:off x="0" y="0"/>
              <a:ext cx="1142628" cy="109530"/>
            </a:xfrm>
            <a:custGeom>
              <a:avLst/>
              <a:gdLst/>
              <a:ahLst/>
              <a:cxnLst/>
              <a:rect r="r" b="b" t="t" l="l"/>
              <a:pathLst>
                <a:path h="109530" w="1142628">
                  <a:moveTo>
                    <a:pt x="0" y="0"/>
                  </a:moveTo>
                  <a:lnTo>
                    <a:pt x="1142628" y="0"/>
                  </a:lnTo>
                  <a:lnTo>
                    <a:pt x="1142628" y="109530"/>
                  </a:lnTo>
                  <a:lnTo>
                    <a:pt x="0" y="109530"/>
                  </a:lnTo>
                  <a:close/>
                </a:path>
              </a:pathLst>
            </a:custGeom>
            <a:solidFill>
              <a:srgbClr val="F99D3A"/>
            </a:solidFill>
          </p:spPr>
        </p:sp>
        <p:sp>
          <p:nvSpPr>
            <p:cNvPr name="TextBox 51" id="51"/>
            <p:cNvSpPr txBox="true"/>
            <p:nvPr/>
          </p:nvSpPr>
          <p:spPr>
            <a:xfrm>
              <a:off x="0" y="-28575"/>
              <a:ext cx="1142628" cy="138105"/>
            </a:xfrm>
            <a:prstGeom prst="rect">
              <a:avLst/>
            </a:prstGeom>
          </p:spPr>
          <p:txBody>
            <a:bodyPr anchor="ctr" rtlCol="false" tIns="50800" lIns="50800" bIns="50800" rIns="50800"/>
            <a:lstStyle/>
            <a:p>
              <a:pPr algn="ctr">
                <a:lnSpc>
                  <a:spcPts val="1399"/>
                </a:lnSpc>
              </a:pPr>
            </a:p>
          </p:txBody>
        </p:sp>
      </p:grpSp>
      <p:sp>
        <p:nvSpPr>
          <p:cNvPr name="TextBox 52" id="52"/>
          <p:cNvSpPr txBox="true"/>
          <p:nvPr/>
        </p:nvSpPr>
        <p:spPr>
          <a:xfrm rot="0">
            <a:off x="684000" y="3739467"/>
            <a:ext cx="2636682" cy="266700"/>
          </a:xfrm>
          <a:prstGeom prst="rect">
            <a:avLst/>
          </a:prstGeom>
        </p:spPr>
        <p:txBody>
          <a:bodyPr anchor="t" rtlCol="false" tIns="0" lIns="0" bIns="0" rIns="0">
            <a:spAutoFit/>
          </a:bodyPr>
          <a:lstStyle/>
          <a:p>
            <a:pPr algn="l">
              <a:lnSpc>
                <a:spcPts val="2100"/>
              </a:lnSpc>
            </a:pPr>
            <a:r>
              <a:rPr lang="en-US" b="true" sz="1500">
                <a:solidFill>
                  <a:srgbClr val="FFFFFF"/>
                </a:solidFill>
                <a:latin typeface="TT Chocolates 2 Semi-Bold"/>
                <a:ea typeface="TT Chocolates 2 Semi-Bold"/>
                <a:cs typeface="TT Chocolates 2 Semi-Bold"/>
                <a:sym typeface="TT Chocolates 2 Semi-Bold"/>
              </a:rPr>
              <a:t>…vinden exoten een veilig thuis </a:t>
            </a:r>
          </a:p>
        </p:txBody>
      </p:sp>
      <p:grpSp>
        <p:nvGrpSpPr>
          <p:cNvPr name="Group 53" id="53"/>
          <p:cNvGrpSpPr/>
          <p:nvPr/>
        </p:nvGrpSpPr>
        <p:grpSpPr>
          <a:xfrm rot="0">
            <a:off x="1517999" y="6403419"/>
            <a:ext cx="3239633" cy="256198"/>
            <a:chOff x="0" y="0"/>
            <a:chExt cx="1385015" cy="109530"/>
          </a:xfrm>
        </p:grpSpPr>
        <p:sp>
          <p:nvSpPr>
            <p:cNvPr name="Freeform 54" id="54"/>
            <p:cNvSpPr/>
            <p:nvPr/>
          </p:nvSpPr>
          <p:spPr>
            <a:xfrm flipH="false" flipV="false" rot="0">
              <a:off x="0" y="0"/>
              <a:ext cx="1385014" cy="109530"/>
            </a:xfrm>
            <a:custGeom>
              <a:avLst/>
              <a:gdLst/>
              <a:ahLst/>
              <a:cxnLst/>
              <a:rect r="r" b="b" t="t" l="l"/>
              <a:pathLst>
                <a:path h="109530" w="1385014">
                  <a:moveTo>
                    <a:pt x="0" y="0"/>
                  </a:moveTo>
                  <a:lnTo>
                    <a:pt x="1385014" y="0"/>
                  </a:lnTo>
                  <a:lnTo>
                    <a:pt x="1385014" y="109530"/>
                  </a:lnTo>
                  <a:lnTo>
                    <a:pt x="0" y="109530"/>
                  </a:lnTo>
                  <a:close/>
                </a:path>
              </a:pathLst>
            </a:custGeom>
            <a:solidFill>
              <a:srgbClr val="F99D3A"/>
            </a:solidFill>
          </p:spPr>
        </p:sp>
        <p:sp>
          <p:nvSpPr>
            <p:cNvPr name="TextBox 55" id="55"/>
            <p:cNvSpPr txBox="true"/>
            <p:nvPr/>
          </p:nvSpPr>
          <p:spPr>
            <a:xfrm>
              <a:off x="0" y="-28575"/>
              <a:ext cx="1385015" cy="138105"/>
            </a:xfrm>
            <a:prstGeom prst="rect">
              <a:avLst/>
            </a:prstGeom>
          </p:spPr>
          <p:txBody>
            <a:bodyPr anchor="ctr" rtlCol="false" tIns="50800" lIns="50800" bIns="50800" rIns="50800"/>
            <a:lstStyle/>
            <a:p>
              <a:pPr algn="ctr">
                <a:lnSpc>
                  <a:spcPts val="1399"/>
                </a:lnSpc>
              </a:pPr>
            </a:p>
          </p:txBody>
        </p:sp>
      </p:grpSp>
      <p:grpSp>
        <p:nvGrpSpPr>
          <p:cNvPr name="Group 56" id="56"/>
          <p:cNvGrpSpPr/>
          <p:nvPr/>
        </p:nvGrpSpPr>
        <p:grpSpPr>
          <a:xfrm rot="0">
            <a:off x="1517999" y="6702305"/>
            <a:ext cx="3046109" cy="256198"/>
            <a:chOff x="0" y="0"/>
            <a:chExt cx="1302279" cy="109530"/>
          </a:xfrm>
        </p:grpSpPr>
        <p:sp>
          <p:nvSpPr>
            <p:cNvPr name="Freeform 57" id="57"/>
            <p:cNvSpPr/>
            <p:nvPr/>
          </p:nvSpPr>
          <p:spPr>
            <a:xfrm flipH="false" flipV="false" rot="0">
              <a:off x="0" y="0"/>
              <a:ext cx="1302279" cy="109530"/>
            </a:xfrm>
            <a:custGeom>
              <a:avLst/>
              <a:gdLst/>
              <a:ahLst/>
              <a:cxnLst/>
              <a:rect r="r" b="b" t="t" l="l"/>
              <a:pathLst>
                <a:path h="109530" w="1302279">
                  <a:moveTo>
                    <a:pt x="0" y="0"/>
                  </a:moveTo>
                  <a:lnTo>
                    <a:pt x="1302279" y="0"/>
                  </a:lnTo>
                  <a:lnTo>
                    <a:pt x="1302279" y="109530"/>
                  </a:lnTo>
                  <a:lnTo>
                    <a:pt x="0" y="109530"/>
                  </a:lnTo>
                  <a:close/>
                </a:path>
              </a:pathLst>
            </a:custGeom>
            <a:solidFill>
              <a:srgbClr val="F99D3A"/>
            </a:solidFill>
          </p:spPr>
        </p:sp>
        <p:sp>
          <p:nvSpPr>
            <p:cNvPr name="TextBox 58" id="58"/>
            <p:cNvSpPr txBox="true"/>
            <p:nvPr/>
          </p:nvSpPr>
          <p:spPr>
            <a:xfrm>
              <a:off x="0" y="-28575"/>
              <a:ext cx="1302279" cy="138105"/>
            </a:xfrm>
            <a:prstGeom prst="rect">
              <a:avLst/>
            </a:prstGeom>
          </p:spPr>
          <p:txBody>
            <a:bodyPr anchor="ctr" rtlCol="false" tIns="50800" lIns="50800" bIns="50800" rIns="50800"/>
            <a:lstStyle/>
            <a:p>
              <a:pPr algn="ctr">
                <a:lnSpc>
                  <a:spcPts val="1399"/>
                </a:lnSpc>
              </a:pPr>
            </a:p>
          </p:txBody>
        </p:sp>
      </p:grpSp>
      <p:sp>
        <p:nvSpPr>
          <p:cNvPr name="TextBox 59" id="59"/>
          <p:cNvSpPr txBox="true"/>
          <p:nvPr/>
        </p:nvSpPr>
        <p:spPr>
          <a:xfrm rot="0">
            <a:off x="1554004" y="6346269"/>
            <a:ext cx="3287516" cy="581596"/>
          </a:xfrm>
          <a:prstGeom prst="rect">
            <a:avLst/>
          </a:prstGeom>
        </p:spPr>
        <p:txBody>
          <a:bodyPr anchor="t" rtlCol="false" tIns="0" lIns="0" bIns="0" rIns="0">
            <a:spAutoFit/>
          </a:bodyPr>
          <a:lstStyle/>
          <a:p>
            <a:pPr algn="l">
              <a:lnSpc>
                <a:spcPts val="2329"/>
              </a:lnSpc>
            </a:pPr>
            <a:r>
              <a:rPr lang="en-US" b="true" sz="1500">
                <a:solidFill>
                  <a:srgbClr val="FFFFFF"/>
                </a:solidFill>
                <a:latin typeface="TT Chocolates 2 Semi-Bold"/>
                <a:ea typeface="TT Chocolates 2 Semi-Bold"/>
                <a:cs typeface="TT Chocolates 2 Semi-Bold"/>
                <a:sym typeface="TT Chocolates 2 Semi-Bold"/>
              </a:rPr>
              <a:t>…verspreiden we inheemse soorten en maken de natuurgebieden gezonder </a:t>
            </a:r>
          </a:p>
        </p:txBody>
      </p:sp>
      <p:grpSp>
        <p:nvGrpSpPr>
          <p:cNvPr name="Group 60" id="60"/>
          <p:cNvGrpSpPr/>
          <p:nvPr/>
        </p:nvGrpSpPr>
        <p:grpSpPr>
          <a:xfrm rot="0">
            <a:off x="3672002" y="3174325"/>
            <a:ext cx="1431979" cy="256198"/>
            <a:chOff x="0" y="0"/>
            <a:chExt cx="612202" cy="109530"/>
          </a:xfrm>
        </p:grpSpPr>
        <p:sp>
          <p:nvSpPr>
            <p:cNvPr name="Freeform 61" id="61"/>
            <p:cNvSpPr/>
            <p:nvPr/>
          </p:nvSpPr>
          <p:spPr>
            <a:xfrm flipH="false" flipV="false" rot="0">
              <a:off x="0" y="0"/>
              <a:ext cx="612203" cy="109530"/>
            </a:xfrm>
            <a:custGeom>
              <a:avLst/>
              <a:gdLst/>
              <a:ahLst/>
              <a:cxnLst/>
              <a:rect r="r" b="b" t="t" l="l"/>
              <a:pathLst>
                <a:path h="109530" w="612203">
                  <a:moveTo>
                    <a:pt x="0" y="0"/>
                  </a:moveTo>
                  <a:lnTo>
                    <a:pt x="612203" y="0"/>
                  </a:lnTo>
                  <a:lnTo>
                    <a:pt x="612203" y="109530"/>
                  </a:lnTo>
                  <a:lnTo>
                    <a:pt x="0" y="109530"/>
                  </a:lnTo>
                  <a:close/>
                </a:path>
              </a:pathLst>
            </a:custGeom>
            <a:solidFill>
              <a:srgbClr val="F99D3A"/>
            </a:solidFill>
          </p:spPr>
        </p:sp>
        <p:sp>
          <p:nvSpPr>
            <p:cNvPr name="TextBox 62" id="62"/>
            <p:cNvSpPr txBox="true"/>
            <p:nvPr/>
          </p:nvSpPr>
          <p:spPr>
            <a:xfrm>
              <a:off x="0" y="-28575"/>
              <a:ext cx="612202" cy="138105"/>
            </a:xfrm>
            <a:prstGeom prst="rect">
              <a:avLst/>
            </a:prstGeom>
          </p:spPr>
          <p:txBody>
            <a:bodyPr anchor="ctr" rtlCol="false" tIns="50800" lIns="50800" bIns="50800" rIns="50800"/>
            <a:lstStyle/>
            <a:p>
              <a:pPr algn="ctr">
                <a:lnSpc>
                  <a:spcPts val="1399"/>
                </a:lnSpc>
              </a:pPr>
            </a:p>
          </p:txBody>
        </p:sp>
      </p:grpSp>
      <p:grpSp>
        <p:nvGrpSpPr>
          <p:cNvPr name="Group 63" id="63"/>
          <p:cNvGrpSpPr/>
          <p:nvPr/>
        </p:nvGrpSpPr>
        <p:grpSpPr>
          <a:xfrm rot="0">
            <a:off x="3672002" y="3473211"/>
            <a:ext cx="1431979" cy="256198"/>
            <a:chOff x="0" y="0"/>
            <a:chExt cx="612202" cy="109530"/>
          </a:xfrm>
        </p:grpSpPr>
        <p:sp>
          <p:nvSpPr>
            <p:cNvPr name="Freeform 64" id="64"/>
            <p:cNvSpPr/>
            <p:nvPr/>
          </p:nvSpPr>
          <p:spPr>
            <a:xfrm flipH="false" flipV="false" rot="0">
              <a:off x="0" y="0"/>
              <a:ext cx="612203" cy="109530"/>
            </a:xfrm>
            <a:custGeom>
              <a:avLst/>
              <a:gdLst/>
              <a:ahLst/>
              <a:cxnLst/>
              <a:rect r="r" b="b" t="t" l="l"/>
              <a:pathLst>
                <a:path h="109530" w="612203">
                  <a:moveTo>
                    <a:pt x="0" y="0"/>
                  </a:moveTo>
                  <a:lnTo>
                    <a:pt x="612203" y="0"/>
                  </a:lnTo>
                  <a:lnTo>
                    <a:pt x="612203" y="109530"/>
                  </a:lnTo>
                  <a:lnTo>
                    <a:pt x="0" y="109530"/>
                  </a:lnTo>
                  <a:close/>
                </a:path>
              </a:pathLst>
            </a:custGeom>
            <a:solidFill>
              <a:srgbClr val="F99D3A"/>
            </a:solidFill>
          </p:spPr>
        </p:sp>
        <p:sp>
          <p:nvSpPr>
            <p:cNvPr name="TextBox 65" id="65"/>
            <p:cNvSpPr txBox="true"/>
            <p:nvPr/>
          </p:nvSpPr>
          <p:spPr>
            <a:xfrm>
              <a:off x="0" y="-28575"/>
              <a:ext cx="612202" cy="138105"/>
            </a:xfrm>
            <a:prstGeom prst="rect">
              <a:avLst/>
            </a:prstGeom>
          </p:spPr>
          <p:txBody>
            <a:bodyPr anchor="ctr" rtlCol="false" tIns="50800" lIns="50800" bIns="50800" rIns="50800"/>
            <a:lstStyle/>
            <a:p>
              <a:pPr algn="ctr">
                <a:lnSpc>
                  <a:spcPts val="1399"/>
                </a:lnSpc>
              </a:pPr>
            </a:p>
          </p:txBody>
        </p:sp>
      </p:grpSp>
      <p:sp>
        <p:nvSpPr>
          <p:cNvPr name="TextBox 66" id="66"/>
          <p:cNvSpPr txBox="true"/>
          <p:nvPr/>
        </p:nvSpPr>
        <p:spPr>
          <a:xfrm rot="0">
            <a:off x="3707997" y="3125972"/>
            <a:ext cx="1395984" cy="581596"/>
          </a:xfrm>
          <a:prstGeom prst="rect">
            <a:avLst/>
          </a:prstGeom>
        </p:spPr>
        <p:txBody>
          <a:bodyPr anchor="t" rtlCol="false" tIns="0" lIns="0" bIns="0" rIns="0">
            <a:spAutoFit/>
          </a:bodyPr>
          <a:lstStyle/>
          <a:p>
            <a:pPr algn="l">
              <a:lnSpc>
                <a:spcPts val="2329"/>
              </a:lnSpc>
            </a:pPr>
            <a:r>
              <a:rPr lang="en-US" b="true" sz="1500">
                <a:solidFill>
                  <a:srgbClr val="FFFFFF"/>
                </a:solidFill>
                <a:latin typeface="TT Chocolates 2 Semi-Bold"/>
                <a:ea typeface="TT Chocolates 2 Semi-Bold"/>
                <a:cs typeface="TT Chocolates 2 Semi-Bold"/>
                <a:sym typeface="TT Chocolates 2 Semi-Bold"/>
              </a:rPr>
              <a:t>…bevorder je de biodiversiteit</a:t>
            </a:r>
          </a:p>
        </p:txBody>
      </p:sp>
      <p:grpSp>
        <p:nvGrpSpPr>
          <p:cNvPr name="Group 67" id="67"/>
          <p:cNvGrpSpPr/>
          <p:nvPr/>
        </p:nvGrpSpPr>
        <p:grpSpPr>
          <a:xfrm rot="0">
            <a:off x="648005" y="1714660"/>
            <a:ext cx="3353372" cy="325065"/>
            <a:chOff x="0" y="0"/>
            <a:chExt cx="1080803" cy="104769"/>
          </a:xfrm>
        </p:grpSpPr>
        <p:sp>
          <p:nvSpPr>
            <p:cNvPr name="Freeform 68" id="68"/>
            <p:cNvSpPr/>
            <p:nvPr/>
          </p:nvSpPr>
          <p:spPr>
            <a:xfrm flipH="false" flipV="false" rot="0">
              <a:off x="0" y="0"/>
              <a:ext cx="1080804" cy="104769"/>
            </a:xfrm>
            <a:custGeom>
              <a:avLst/>
              <a:gdLst/>
              <a:ahLst/>
              <a:cxnLst/>
              <a:rect r="r" b="b" t="t" l="l"/>
              <a:pathLst>
                <a:path h="104769" w="1080804">
                  <a:moveTo>
                    <a:pt x="0" y="0"/>
                  </a:moveTo>
                  <a:lnTo>
                    <a:pt x="1080804" y="0"/>
                  </a:lnTo>
                  <a:lnTo>
                    <a:pt x="1080804" y="104769"/>
                  </a:lnTo>
                  <a:lnTo>
                    <a:pt x="0" y="104769"/>
                  </a:lnTo>
                  <a:close/>
                </a:path>
              </a:pathLst>
            </a:custGeom>
            <a:solidFill>
              <a:srgbClr val="F99D3A"/>
            </a:solidFill>
          </p:spPr>
        </p:sp>
        <p:sp>
          <p:nvSpPr>
            <p:cNvPr name="TextBox 69" id="69"/>
            <p:cNvSpPr txBox="true"/>
            <p:nvPr/>
          </p:nvSpPr>
          <p:spPr>
            <a:xfrm>
              <a:off x="0" y="-28575"/>
              <a:ext cx="1080803" cy="133344"/>
            </a:xfrm>
            <a:prstGeom prst="rect">
              <a:avLst/>
            </a:prstGeom>
          </p:spPr>
          <p:txBody>
            <a:bodyPr anchor="ctr" rtlCol="false" tIns="50800" lIns="50800" bIns="50800" rIns="50800"/>
            <a:lstStyle/>
            <a:p>
              <a:pPr algn="ctr">
                <a:lnSpc>
                  <a:spcPts val="1399"/>
                </a:lnSpc>
              </a:pPr>
            </a:p>
          </p:txBody>
        </p:sp>
      </p:grpSp>
      <p:grpSp>
        <p:nvGrpSpPr>
          <p:cNvPr name="Group 70" id="70"/>
          <p:cNvGrpSpPr/>
          <p:nvPr/>
        </p:nvGrpSpPr>
        <p:grpSpPr>
          <a:xfrm rot="0">
            <a:off x="648005" y="2093885"/>
            <a:ext cx="2360940" cy="325065"/>
            <a:chOff x="0" y="0"/>
            <a:chExt cx="760939" cy="104769"/>
          </a:xfrm>
        </p:grpSpPr>
        <p:sp>
          <p:nvSpPr>
            <p:cNvPr name="Freeform 71" id="71"/>
            <p:cNvSpPr/>
            <p:nvPr/>
          </p:nvSpPr>
          <p:spPr>
            <a:xfrm flipH="false" flipV="false" rot="0">
              <a:off x="0" y="0"/>
              <a:ext cx="760939" cy="104769"/>
            </a:xfrm>
            <a:custGeom>
              <a:avLst/>
              <a:gdLst/>
              <a:ahLst/>
              <a:cxnLst/>
              <a:rect r="r" b="b" t="t" l="l"/>
              <a:pathLst>
                <a:path h="104769" w="760939">
                  <a:moveTo>
                    <a:pt x="0" y="0"/>
                  </a:moveTo>
                  <a:lnTo>
                    <a:pt x="760939" y="0"/>
                  </a:lnTo>
                  <a:lnTo>
                    <a:pt x="760939" y="104769"/>
                  </a:lnTo>
                  <a:lnTo>
                    <a:pt x="0" y="104769"/>
                  </a:lnTo>
                  <a:close/>
                </a:path>
              </a:pathLst>
            </a:custGeom>
            <a:solidFill>
              <a:srgbClr val="F99D3A"/>
            </a:solidFill>
          </p:spPr>
        </p:sp>
        <p:sp>
          <p:nvSpPr>
            <p:cNvPr name="TextBox 72" id="72"/>
            <p:cNvSpPr txBox="true"/>
            <p:nvPr/>
          </p:nvSpPr>
          <p:spPr>
            <a:xfrm>
              <a:off x="0" y="-28575"/>
              <a:ext cx="760939" cy="133344"/>
            </a:xfrm>
            <a:prstGeom prst="rect">
              <a:avLst/>
            </a:prstGeom>
          </p:spPr>
          <p:txBody>
            <a:bodyPr anchor="ctr" rtlCol="false" tIns="50800" lIns="50800" bIns="50800" rIns="50800"/>
            <a:lstStyle/>
            <a:p>
              <a:pPr algn="ctr">
                <a:lnSpc>
                  <a:spcPts val="1399"/>
                </a:lnSpc>
              </a:pPr>
            </a:p>
          </p:txBody>
        </p:sp>
      </p:grpSp>
      <p:sp>
        <p:nvSpPr>
          <p:cNvPr name="TextBox 73" id="73"/>
          <p:cNvSpPr txBox="true"/>
          <p:nvPr/>
        </p:nvSpPr>
        <p:spPr>
          <a:xfrm rot="0">
            <a:off x="675475" y="1629166"/>
            <a:ext cx="3378451" cy="787413"/>
          </a:xfrm>
          <a:prstGeom prst="rect">
            <a:avLst/>
          </a:prstGeom>
        </p:spPr>
        <p:txBody>
          <a:bodyPr anchor="t" rtlCol="false" tIns="0" lIns="0" bIns="0" rIns="0">
            <a:spAutoFit/>
          </a:bodyPr>
          <a:lstStyle/>
          <a:p>
            <a:pPr algn="l">
              <a:lnSpc>
                <a:spcPts val="3108"/>
              </a:lnSpc>
            </a:pPr>
            <a:r>
              <a:rPr lang="en-US" b="true" sz="2263">
                <a:solidFill>
                  <a:srgbClr val="FFFFFF"/>
                </a:solidFill>
                <a:latin typeface="TT Chocolates 1 Bold"/>
                <a:ea typeface="TT Chocolates 1 Bold"/>
                <a:cs typeface="TT Chocolates 1 Bold"/>
                <a:sym typeface="TT Chocolates 1 Bold"/>
              </a:rPr>
              <a:t>Met verplantmethode van Meer Bomen Nu…</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63503" y="-63494"/>
            <a:ext cx="6463008" cy="8982999"/>
            <a:chOff x="0" y="0"/>
            <a:chExt cx="6463005" cy="8983002"/>
          </a:xfrm>
        </p:grpSpPr>
        <p:sp>
          <p:nvSpPr>
            <p:cNvPr name="Freeform 3" id="3"/>
            <p:cNvSpPr/>
            <p:nvPr/>
          </p:nvSpPr>
          <p:spPr>
            <a:xfrm flipH="false" flipV="false" rot="0">
              <a:off x="1947545" y="63500"/>
              <a:ext cx="4451985" cy="2459990"/>
            </a:xfrm>
            <a:custGeom>
              <a:avLst/>
              <a:gdLst/>
              <a:ahLst/>
              <a:cxnLst/>
              <a:rect r="r" b="b" t="t" l="l"/>
              <a:pathLst>
                <a:path h="2459990" w="4451985">
                  <a:moveTo>
                    <a:pt x="0" y="0"/>
                  </a:moveTo>
                  <a:lnTo>
                    <a:pt x="0" y="2459990"/>
                  </a:lnTo>
                  <a:lnTo>
                    <a:pt x="4451985" y="2178050"/>
                  </a:lnTo>
                  <a:lnTo>
                    <a:pt x="4451985" y="0"/>
                  </a:lnTo>
                  <a:close/>
                </a:path>
              </a:pathLst>
            </a:custGeom>
            <a:solidFill>
              <a:srgbClr val="F99D33"/>
            </a:solidFill>
          </p:spPr>
        </p:sp>
        <p:sp>
          <p:nvSpPr>
            <p:cNvPr name="Freeform 4" id="4"/>
            <p:cNvSpPr/>
            <p:nvPr/>
          </p:nvSpPr>
          <p:spPr>
            <a:xfrm flipH="false" flipV="false" rot="0">
              <a:off x="63500" y="2062480"/>
              <a:ext cx="2991612" cy="6856984"/>
            </a:xfrm>
            <a:custGeom>
              <a:avLst/>
              <a:gdLst/>
              <a:ahLst/>
              <a:cxnLst/>
              <a:rect r="r" b="b" t="t" l="l"/>
              <a:pathLst>
                <a:path h="6856984" w="2991612">
                  <a:moveTo>
                    <a:pt x="0" y="6856984"/>
                  </a:moveTo>
                  <a:lnTo>
                    <a:pt x="2991612" y="6856984"/>
                  </a:lnTo>
                  <a:lnTo>
                    <a:pt x="2761869" y="180848"/>
                  </a:lnTo>
                  <a:lnTo>
                    <a:pt x="0" y="0"/>
                  </a:lnTo>
                  <a:close/>
                </a:path>
              </a:pathLst>
            </a:custGeom>
            <a:solidFill>
              <a:srgbClr val="11BAAB"/>
            </a:solidFill>
          </p:spPr>
        </p:sp>
      </p:grpSp>
      <p:sp>
        <p:nvSpPr>
          <p:cNvPr name="Freeform 5" id="5"/>
          <p:cNvSpPr/>
          <p:nvPr/>
        </p:nvSpPr>
        <p:spPr>
          <a:xfrm flipH="false" flipV="false" rot="0">
            <a:off x="0" y="3293402"/>
            <a:ext cx="6336001" cy="5562600"/>
          </a:xfrm>
          <a:custGeom>
            <a:avLst/>
            <a:gdLst/>
            <a:ahLst/>
            <a:cxnLst/>
            <a:rect r="r" b="b" t="t" l="l"/>
            <a:pathLst>
              <a:path h="5562600" w="6336001">
                <a:moveTo>
                  <a:pt x="0" y="0"/>
                </a:moveTo>
                <a:lnTo>
                  <a:pt x="6336001" y="0"/>
                </a:lnTo>
                <a:lnTo>
                  <a:pt x="6336001" y="5562600"/>
                </a:lnTo>
                <a:lnTo>
                  <a:pt x="0" y="5562600"/>
                </a:lnTo>
                <a:lnTo>
                  <a:pt x="0" y="0"/>
                </a:lnTo>
                <a:close/>
              </a:path>
            </a:pathLst>
          </a:custGeom>
          <a:blipFill>
            <a:blip r:embed="rId2"/>
            <a:stretch>
              <a:fillRect l="-234" t="0" r="-66" b="0"/>
            </a:stretch>
          </a:blipFill>
        </p:spPr>
      </p:sp>
      <p:grpSp>
        <p:nvGrpSpPr>
          <p:cNvPr name="Group 6" id="6"/>
          <p:cNvGrpSpPr>
            <a:grpSpLocks noChangeAspect="true"/>
          </p:cNvGrpSpPr>
          <p:nvPr/>
        </p:nvGrpSpPr>
        <p:grpSpPr>
          <a:xfrm rot="0">
            <a:off x="469335" y="2361333"/>
            <a:ext cx="1112168" cy="1112168"/>
            <a:chOff x="0" y="0"/>
            <a:chExt cx="1112164" cy="1112164"/>
          </a:xfrm>
        </p:grpSpPr>
        <p:sp>
          <p:nvSpPr>
            <p:cNvPr name="Freeform 7" id="7"/>
            <p:cNvSpPr/>
            <p:nvPr/>
          </p:nvSpPr>
          <p:spPr>
            <a:xfrm flipH="false" flipV="false" rot="0">
              <a:off x="63500" y="63500"/>
              <a:ext cx="985266" cy="985139"/>
            </a:xfrm>
            <a:custGeom>
              <a:avLst/>
              <a:gdLst/>
              <a:ahLst/>
              <a:cxnLst/>
              <a:rect r="r" b="b" t="t" l="l"/>
              <a:pathLst>
                <a:path h="985139" w="985266">
                  <a:moveTo>
                    <a:pt x="492633" y="985139"/>
                  </a:moveTo>
                  <a:cubicBezTo>
                    <a:pt x="764667" y="985139"/>
                    <a:pt x="985266" y="764667"/>
                    <a:pt x="985266" y="492506"/>
                  </a:cubicBezTo>
                  <a:cubicBezTo>
                    <a:pt x="985266" y="220345"/>
                    <a:pt x="764667" y="0"/>
                    <a:pt x="492633" y="0"/>
                  </a:cubicBezTo>
                  <a:cubicBezTo>
                    <a:pt x="220599" y="0"/>
                    <a:pt x="0" y="220472"/>
                    <a:pt x="0" y="492633"/>
                  </a:cubicBezTo>
                  <a:cubicBezTo>
                    <a:pt x="0" y="764794"/>
                    <a:pt x="220599" y="985139"/>
                    <a:pt x="492633" y="985139"/>
                  </a:cubicBezTo>
                </a:path>
              </a:pathLst>
            </a:custGeom>
            <a:solidFill>
              <a:srgbClr val="FFFFFF"/>
            </a:solidFill>
          </p:spPr>
        </p:sp>
        <p:sp>
          <p:nvSpPr>
            <p:cNvPr name="Freeform 8" id="8"/>
            <p:cNvSpPr/>
            <p:nvPr/>
          </p:nvSpPr>
          <p:spPr>
            <a:xfrm flipH="false" flipV="false" rot="0">
              <a:off x="434975" y="240329"/>
              <a:ext cx="217932" cy="397111"/>
            </a:xfrm>
            <a:custGeom>
              <a:avLst/>
              <a:gdLst/>
              <a:ahLst/>
              <a:cxnLst/>
              <a:rect r="r" b="b" t="t" l="l"/>
              <a:pathLst>
                <a:path h="397111" w="217932">
                  <a:moveTo>
                    <a:pt x="99568" y="306533"/>
                  </a:moveTo>
                  <a:cubicBezTo>
                    <a:pt x="119380" y="329266"/>
                    <a:pt x="127127" y="357460"/>
                    <a:pt x="129159" y="387432"/>
                  </a:cubicBezTo>
                  <a:cubicBezTo>
                    <a:pt x="129540" y="392385"/>
                    <a:pt x="125730" y="396703"/>
                    <a:pt x="120777" y="397084"/>
                  </a:cubicBezTo>
                  <a:cubicBezTo>
                    <a:pt x="115824" y="397465"/>
                    <a:pt x="111506" y="393655"/>
                    <a:pt x="111125" y="388702"/>
                  </a:cubicBezTo>
                  <a:cubicBezTo>
                    <a:pt x="109220" y="361016"/>
                    <a:pt x="102235" y="337140"/>
                    <a:pt x="85979" y="318471"/>
                  </a:cubicBezTo>
                  <a:cubicBezTo>
                    <a:pt x="82677" y="314661"/>
                    <a:pt x="83058" y="308946"/>
                    <a:pt x="86868" y="305771"/>
                  </a:cubicBezTo>
                  <a:cubicBezTo>
                    <a:pt x="90678" y="302596"/>
                    <a:pt x="96393" y="302850"/>
                    <a:pt x="99568" y="306660"/>
                  </a:cubicBezTo>
                  <a:close/>
                  <a:moveTo>
                    <a:pt x="196723" y="297770"/>
                  </a:moveTo>
                  <a:cubicBezTo>
                    <a:pt x="172085" y="322916"/>
                    <a:pt x="130048" y="319741"/>
                    <a:pt x="130429" y="319741"/>
                  </a:cubicBezTo>
                  <a:cubicBezTo>
                    <a:pt x="125984" y="319487"/>
                    <a:pt x="122428" y="315931"/>
                    <a:pt x="122047" y="311486"/>
                  </a:cubicBezTo>
                  <a:cubicBezTo>
                    <a:pt x="122047" y="311232"/>
                    <a:pt x="121920" y="309200"/>
                    <a:pt x="121920" y="305898"/>
                  </a:cubicBezTo>
                  <a:cubicBezTo>
                    <a:pt x="121920" y="294722"/>
                    <a:pt x="123571" y="264496"/>
                    <a:pt x="143129" y="244684"/>
                  </a:cubicBezTo>
                  <a:lnTo>
                    <a:pt x="149606" y="251034"/>
                  </a:lnTo>
                  <a:lnTo>
                    <a:pt x="143129" y="244684"/>
                  </a:lnTo>
                  <a:cubicBezTo>
                    <a:pt x="167767" y="219538"/>
                    <a:pt x="209804" y="222713"/>
                    <a:pt x="209423" y="222713"/>
                  </a:cubicBezTo>
                  <a:cubicBezTo>
                    <a:pt x="213868" y="222967"/>
                    <a:pt x="217424" y="226523"/>
                    <a:pt x="217805" y="230968"/>
                  </a:cubicBezTo>
                  <a:cubicBezTo>
                    <a:pt x="217805" y="231222"/>
                    <a:pt x="217932" y="233254"/>
                    <a:pt x="217932" y="236556"/>
                  </a:cubicBezTo>
                  <a:cubicBezTo>
                    <a:pt x="217932" y="247605"/>
                    <a:pt x="216281" y="277958"/>
                    <a:pt x="196723" y="297897"/>
                  </a:cubicBezTo>
                  <a:lnTo>
                    <a:pt x="196723" y="297897"/>
                  </a:lnTo>
                  <a:moveTo>
                    <a:pt x="183769" y="285197"/>
                  </a:moveTo>
                  <a:lnTo>
                    <a:pt x="190246" y="291547"/>
                  </a:lnTo>
                  <a:lnTo>
                    <a:pt x="183769" y="285197"/>
                  </a:lnTo>
                  <a:cubicBezTo>
                    <a:pt x="197739" y="270846"/>
                    <a:pt x="199771" y="247351"/>
                    <a:pt x="199771" y="236556"/>
                  </a:cubicBezTo>
                  <a:cubicBezTo>
                    <a:pt x="199771" y="233762"/>
                    <a:pt x="199644" y="232238"/>
                    <a:pt x="199644" y="232365"/>
                  </a:cubicBezTo>
                  <a:lnTo>
                    <a:pt x="208661" y="231603"/>
                  </a:lnTo>
                  <a:lnTo>
                    <a:pt x="208026" y="240620"/>
                  </a:lnTo>
                  <a:cubicBezTo>
                    <a:pt x="207645" y="240620"/>
                    <a:pt x="174117" y="238715"/>
                    <a:pt x="155956" y="257130"/>
                  </a:cubicBezTo>
                  <a:lnTo>
                    <a:pt x="155956" y="257130"/>
                  </a:lnTo>
                  <a:cubicBezTo>
                    <a:pt x="141986" y="271354"/>
                    <a:pt x="139954" y="294976"/>
                    <a:pt x="139954" y="305771"/>
                  </a:cubicBezTo>
                  <a:cubicBezTo>
                    <a:pt x="139954" y="308565"/>
                    <a:pt x="140081" y="310089"/>
                    <a:pt x="140081" y="309962"/>
                  </a:cubicBezTo>
                  <a:lnTo>
                    <a:pt x="131064" y="310724"/>
                  </a:lnTo>
                  <a:lnTo>
                    <a:pt x="131699" y="301707"/>
                  </a:lnTo>
                  <a:cubicBezTo>
                    <a:pt x="132080" y="301707"/>
                    <a:pt x="165608" y="303612"/>
                    <a:pt x="183769" y="285197"/>
                  </a:cubicBezTo>
                  <a:close/>
                  <a:moveTo>
                    <a:pt x="40894" y="291928"/>
                  </a:moveTo>
                  <a:cubicBezTo>
                    <a:pt x="58801" y="310216"/>
                    <a:pt x="91694" y="308565"/>
                    <a:pt x="92964" y="308438"/>
                  </a:cubicBezTo>
                  <a:cubicBezTo>
                    <a:pt x="92964" y="308438"/>
                    <a:pt x="92964" y="308438"/>
                    <a:pt x="92964" y="308438"/>
                  </a:cubicBezTo>
                  <a:lnTo>
                    <a:pt x="93599" y="317455"/>
                  </a:lnTo>
                  <a:lnTo>
                    <a:pt x="84582" y="316693"/>
                  </a:lnTo>
                  <a:cubicBezTo>
                    <a:pt x="84582" y="316947"/>
                    <a:pt x="84709" y="315296"/>
                    <a:pt x="84709" y="312502"/>
                  </a:cubicBezTo>
                  <a:cubicBezTo>
                    <a:pt x="84709" y="301707"/>
                    <a:pt x="82677" y="278212"/>
                    <a:pt x="68707" y="263861"/>
                  </a:cubicBezTo>
                  <a:lnTo>
                    <a:pt x="75184" y="257511"/>
                  </a:lnTo>
                  <a:lnTo>
                    <a:pt x="68707" y="263861"/>
                  </a:lnTo>
                  <a:cubicBezTo>
                    <a:pt x="50800" y="245573"/>
                    <a:pt x="17907" y="247224"/>
                    <a:pt x="16510" y="247351"/>
                  </a:cubicBezTo>
                  <a:cubicBezTo>
                    <a:pt x="16510" y="247351"/>
                    <a:pt x="16510" y="247351"/>
                    <a:pt x="16510" y="247351"/>
                  </a:cubicBezTo>
                  <a:lnTo>
                    <a:pt x="15875" y="238334"/>
                  </a:lnTo>
                  <a:lnTo>
                    <a:pt x="24892" y="239096"/>
                  </a:lnTo>
                  <a:cubicBezTo>
                    <a:pt x="24892" y="238842"/>
                    <a:pt x="24765" y="240493"/>
                    <a:pt x="24765" y="243287"/>
                  </a:cubicBezTo>
                  <a:cubicBezTo>
                    <a:pt x="24765" y="254082"/>
                    <a:pt x="26797" y="277577"/>
                    <a:pt x="40767" y="291928"/>
                  </a:cubicBezTo>
                  <a:lnTo>
                    <a:pt x="34290" y="298278"/>
                  </a:lnTo>
                  <a:lnTo>
                    <a:pt x="40767" y="291928"/>
                  </a:lnTo>
                  <a:moveTo>
                    <a:pt x="27813" y="304628"/>
                  </a:moveTo>
                  <a:lnTo>
                    <a:pt x="27813" y="304628"/>
                  </a:lnTo>
                  <a:cubicBezTo>
                    <a:pt x="8255" y="284816"/>
                    <a:pt x="6604" y="254463"/>
                    <a:pt x="6604" y="243287"/>
                  </a:cubicBezTo>
                  <a:cubicBezTo>
                    <a:pt x="6604" y="239985"/>
                    <a:pt x="6731" y="237953"/>
                    <a:pt x="6731" y="237699"/>
                  </a:cubicBezTo>
                  <a:cubicBezTo>
                    <a:pt x="7112" y="233254"/>
                    <a:pt x="10668" y="229698"/>
                    <a:pt x="15113" y="229444"/>
                  </a:cubicBezTo>
                  <a:cubicBezTo>
                    <a:pt x="15113" y="229444"/>
                    <a:pt x="15113" y="229444"/>
                    <a:pt x="15113" y="229444"/>
                  </a:cubicBezTo>
                  <a:cubicBezTo>
                    <a:pt x="15621" y="229444"/>
                    <a:pt x="56896" y="226523"/>
                    <a:pt x="81280" y="251415"/>
                  </a:cubicBezTo>
                  <a:lnTo>
                    <a:pt x="81280" y="251415"/>
                  </a:lnTo>
                  <a:cubicBezTo>
                    <a:pt x="100838" y="271227"/>
                    <a:pt x="102489" y="301580"/>
                    <a:pt x="102489" y="312756"/>
                  </a:cubicBezTo>
                  <a:cubicBezTo>
                    <a:pt x="102489" y="316058"/>
                    <a:pt x="102362" y="318090"/>
                    <a:pt x="102362" y="318344"/>
                  </a:cubicBezTo>
                  <a:cubicBezTo>
                    <a:pt x="101981" y="322789"/>
                    <a:pt x="98425" y="326345"/>
                    <a:pt x="93980" y="326599"/>
                  </a:cubicBezTo>
                  <a:cubicBezTo>
                    <a:pt x="93980" y="326599"/>
                    <a:pt x="93980" y="326599"/>
                    <a:pt x="93980" y="326599"/>
                  </a:cubicBezTo>
                  <a:cubicBezTo>
                    <a:pt x="93472" y="326599"/>
                    <a:pt x="52197" y="329520"/>
                    <a:pt x="27813" y="304628"/>
                  </a:cubicBezTo>
                  <a:close/>
                  <a:moveTo>
                    <a:pt x="91948" y="193884"/>
                  </a:moveTo>
                  <a:cubicBezTo>
                    <a:pt x="112395" y="216744"/>
                    <a:pt x="120396" y="245446"/>
                    <a:pt x="122428" y="275799"/>
                  </a:cubicBezTo>
                  <a:cubicBezTo>
                    <a:pt x="122809" y="280752"/>
                    <a:pt x="118999" y="285070"/>
                    <a:pt x="114046" y="285451"/>
                  </a:cubicBezTo>
                  <a:cubicBezTo>
                    <a:pt x="109093" y="285832"/>
                    <a:pt x="104775" y="282022"/>
                    <a:pt x="104394" y="277069"/>
                  </a:cubicBezTo>
                  <a:cubicBezTo>
                    <a:pt x="102489" y="249002"/>
                    <a:pt x="95250" y="224745"/>
                    <a:pt x="78486" y="205949"/>
                  </a:cubicBezTo>
                  <a:cubicBezTo>
                    <a:pt x="75184" y="202266"/>
                    <a:pt x="75438" y="196551"/>
                    <a:pt x="79248" y="193122"/>
                  </a:cubicBezTo>
                  <a:cubicBezTo>
                    <a:pt x="83058" y="189693"/>
                    <a:pt x="88646" y="190074"/>
                    <a:pt x="92075" y="193884"/>
                  </a:cubicBezTo>
                  <a:close/>
                  <a:moveTo>
                    <a:pt x="189992" y="186137"/>
                  </a:moveTo>
                  <a:cubicBezTo>
                    <a:pt x="165608" y="211029"/>
                    <a:pt x="124333" y="208108"/>
                    <a:pt x="123825" y="208108"/>
                  </a:cubicBezTo>
                  <a:cubicBezTo>
                    <a:pt x="123825" y="208108"/>
                    <a:pt x="123825" y="208108"/>
                    <a:pt x="123825" y="208108"/>
                  </a:cubicBezTo>
                  <a:cubicBezTo>
                    <a:pt x="119380" y="207854"/>
                    <a:pt x="115824" y="204298"/>
                    <a:pt x="115443" y="199853"/>
                  </a:cubicBezTo>
                  <a:cubicBezTo>
                    <a:pt x="115443" y="199599"/>
                    <a:pt x="115316" y="197567"/>
                    <a:pt x="115316" y="194265"/>
                  </a:cubicBezTo>
                  <a:cubicBezTo>
                    <a:pt x="115316" y="183089"/>
                    <a:pt x="116967" y="152863"/>
                    <a:pt x="136525" y="133051"/>
                  </a:cubicBezTo>
                  <a:lnTo>
                    <a:pt x="143002" y="139401"/>
                  </a:lnTo>
                  <a:lnTo>
                    <a:pt x="136525" y="133051"/>
                  </a:lnTo>
                  <a:cubicBezTo>
                    <a:pt x="160909" y="108159"/>
                    <a:pt x="202184" y="111080"/>
                    <a:pt x="202692" y="111080"/>
                  </a:cubicBezTo>
                  <a:cubicBezTo>
                    <a:pt x="202692" y="111080"/>
                    <a:pt x="202692" y="111080"/>
                    <a:pt x="202692" y="111080"/>
                  </a:cubicBezTo>
                  <a:cubicBezTo>
                    <a:pt x="207137" y="111334"/>
                    <a:pt x="210693" y="114890"/>
                    <a:pt x="211074" y="119335"/>
                  </a:cubicBezTo>
                  <a:cubicBezTo>
                    <a:pt x="211074" y="119589"/>
                    <a:pt x="211201" y="121621"/>
                    <a:pt x="211201" y="124923"/>
                  </a:cubicBezTo>
                  <a:cubicBezTo>
                    <a:pt x="211201" y="136099"/>
                    <a:pt x="209550" y="166325"/>
                    <a:pt x="189992" y="186137"/>
                  </a:cubicBezTo>
                  <a:lnTo>
                    <a:pt x="189992" y="186137"/>
                  </a:lnTo>
                  <a:moveTo>
                    <a:pt x="177038" y="173437"/>
                  </a:moveTo>
                  <a:lnTo>
                    <a:pt x="183515" y="179787"/>
                  </a:lnTo>
                  <a:lnTo>
                    <a:pt x="177038" y="173437"/>
                  </a:lnTo>
                  <a:cubicBezTo>
                    <a:pt x="191008" y="159213"/>
                    <a:pt x="193040" y="135591"/>
                    <a:pt x="193040" y="124796"/>
                  </a:cubicBezTo>
                  <a:cubicBezTo>
                    <a:pt x="193040" y="122002"/>
                    <a:pt x="192913" y="120478"/>
                    <a:pt x="192913" y="120605"/>
                  </a:cubicBezTo>
                  <a:lnTo>
                    <a:pt x="201930" y="119843"/>
                  </a:lnTo>
                  <a:lnTo>
                    <a:pt x="201295" y="128860"/>
                  </a:lnTo>
                  <a:cubicBezTo>
                    <a:pt x="201295" y="128860"/>
                    <a:pt x="201295" y="128860"/>
                    <a:pt x="201295" y="128860"/>
                  </a:cubicBezTo>
                  <a:cubicBezTo>
                    <a:pt x="200025" y="128733"/>
                    <a:pt x="167132" y="127209"/>
                    <a:pt x="149098" y="145497"/>
                  </a:cubicBezTo>
                  <a:lnTo>
                    <a:pt x="149098" y="145497"/>
                  </a:lnTo>
                  <a:cubicBezTo>
                    <a:pt x="135128" y="159721"/>
                    <a:pt x="133096" y="183343"/>
                    <a:pt x="133096" y="194011"/>
                  </a:cubicBezTo>
                  <a:cubicBezTo>
                    <a:pt x="133096" y="196805"/>
                    <a:pt x="133223" y="198329"/>
                    <a:pt x="133223" y="198202"/>
                  </a:cubicBezTo>
                  <a:lnTo>
                    <a:pt x="124206" y="198964"/>
                  </a:lnTo>
                  <a:lnTo>
                    <a:pt x="124841" y="189947"/>
                  </a:lnTo>
                  <a:cubicBezTo>
                    <a:pt x="124841" y="189947"/>
                    <a:pt x="124841" y="189947"/>
                    <a:pt x="124841" y="189947"/>
                  </a:cubicBezTo>
                  <a:cubicBezTo>
                    <a:pt x="126111" y="190074"/>
                    <a:pt x="159004" y="191598"/>
                    <a:pt x="176911" y="173437"/>
                  </a:cubicBezTo>
                  <a:close/>
                  <a:moveTo>
                    <a:pt x="110744" y="114255"/>
                  </a:moveTo>
                  <a:cubicBezTo>
                    <a:pt x="114554" y="138131"/>
                    <a:pt x="115951" y="164928"/>
                    <a:pt x="122301" y="287610"/>
                  </a:cubicBezTo>
                  <a:cubicBezTo>
                    <a:pt x="123444" y="310343"/>
                    <a:pt x="124841" y="336378"/>
                    <a:pt x="126365" y="366350"/>
                  </a:cubicBezTo>
                  <a:cubicBezTo>
                    <a:pt x="126619" y="371303"/>
                    <a:pt x="122809" y="375621"/>
                    <a:pt x="117856" y="375875"/>
                  </a:cubicBezTo>
                  <a:cubicBezTo>
                    <a:pt x="112903" y="376129"/>
                    <a:pt x="108585" y="372319"/>
                    <a:pt x="108331" y="367366"/>
                  </a:cubicBezTo>
                  <a:cubicBezTo>
                    <a:pt x="106807" y="337394"/>
                    <a:pt x="105410" y="311359"/>
                    <a:pt x="104267" y="288626"/>
                  </a:cubicBezTo>
                  <a:cubicBezTo>
                    <a:pt x="97790" y="165309"/>
                    <a:pt x="96520" y="139909"/>
                    <a:pt x="92964" y="117176"/>
                  </a:cubicBezTo>
                  <a:cubicBezTo>
                    <a:pt x="92202" y="112223"/>
                    <a:pt x="95504" y="107651"/>
                    <a:pt x="100457" y="106889"/>
                  </a:cubicBezTo>
                  <a:cubicBezTo>
                    <a:pt x="105410" y="106127"/>
                    <a:pt x="109982" y="109429"/>
                    <a:pt x="110744" y="114382"/>
                  </a:cubicBezTo>
                  <a:close/>
                  <a:moveTo>
                    <a:pt x="133985" y="60153"/>
                  </a:moveTo>
                  <a:cubicBezTo>
                    <a:pt x="137795" y="94824"/>
                    <a:pt x="109728" y="125304"/>
                    <a:pt x="109347" y="125685"/>
                  </a:cubicBezTo>
                  <a:cubicBezTo>
                    <a:pt x="109347" y="125685"/>
                    <a:pt x="109347" y="125685"/>
                    <a:pt x="109347" y="125685"/>
                  </a:cubicBezTo>
                  <a:cubicBezTo>
                    <a:pt x="106299" y="128987"/>
                    <a:pt x="101219" y="129495"/>
                    <a:pt x="97536" y="126955"/>
                  </a:cubicBezTo>
                  <a:cubicBezTo>
                    <a:pt x="97917" y="127209"/>
                    <a:pt x="62992" y="103587"/>
                    <a:pt x="59055" y="68408"/>
                  </a:cubicBezTo>
                  <a:lnTo>
                    <a:pt x="59055" y="68408"/>
                  </a:lnTo>
                  <a:cubicBezTo>
                    <a:pt x="55245" y="33737"/>
                    <a:pt x="83312" y="3257"/>
                    <a:pt x="83693" y="2876"/>
                  </a:cubicBezTo>
                  <a:cubicBezTo>
                    <a:pt x="83693" y="2876"/>
                    <a:pt x="83693" y="2876"/>
                    <a:pt x="83693" y="2876"/>
                  </a:cubicBezTo>
                  <a:cubicBezTo>
                    <a:pt x="86741" y="-426"/>
                    <a:pt x="91821" y="-934"/>
                    <a:pt x="95504" y="1606"/>
                  </a:cubicBezTo>
                  <a:cubicBezTo>
                    <a:pt x="95123" y="1352"/>
                    <a:pt x="130048" y="24974"/>
                    <a:pt x="133985" y="60153"/>
                  </a:cubicBezTo>
                  <a:lnTo>
                    <a:pt x="133985" y="60153"/>
                  </a:lnTo>
                  <a:moveTo>
                    <a:pt x="115951" y="62185"/>
                  </a:moveTo>
                  <a:lnTo>
                    <a:pt x="124968" y="61169"/>
                  </a:lnTo>
                  <a:lnTo>
                    <a:pt x="115951" y="62185"/>
                  </a:lnTo>
                  <a:cubicBezTo>
                    <a:pt x="113030" y="36277"/>
                    <a:pt x="85598" y="16846"/>
                    <a:pt x="85217" y="16592"/>
                  </a:cubicBezTo>
                  <a:lnTo>
                    <a:pt x="90297" y="9099"/>
                  </a:lnTo>
                  <a:lnTo>
                    <a:pt x="96901" y="15195"/>
                  </a:lnTo>
                  <a:cubicBezTo>
                    <a:pt x="96901" y="15195"/>
                    <a:pt x="96901" y="15195"/>
                    <a:pt x="96901" y="15195"/>
                  </a:cubicBezTo>
                  <a:cubicBezTo>
                    <a:pt x="96012" y="16211"/>
                    <a:pt x="74041" y="40976"/>
                    <a:pt x="76835" y="66503"/>
                  </a:cubicBezTo>
                  <a:lnTo>
                    <a:pt x="67818" y="67519"/>
                  </a:lnTo>
                  <a:lnTo>
                    <a:pt x="76835" y="66503"/>
                  </a:lnTo>
                  <a:cubicBezTo>
                    <a:pt x="79756" y="92411"/>
                    <a:pt x="107188" y="111842"/>
                    <a:pt x="107569" y="112096"/>
                  </a:cubicBezTo>
                  <a:lnTo>
                    <a:pt x="102489" y="119589"/>
                  </a:lnTo>
                  <a:lnTo>
                    <a:pt x="95885" y="113493"/>
                  </a:lnTo>
                  <a:cubicBezTo>
                    <a:pt x="95885" y="113493"/>
                    <a:pt x="95885" y="113493"/>
                    <a:pt x="95885" y="113493"/>
                  </a:cubicBezTo>
                  <a:cubicBezTo>
                    <a:pt x="96774" y="112477"/>
                    <a:pt x="118745" y="87712"/>
                    <a:pt x="115951" y="62185"/>
                  </a:cubicBezTo>
                  <a:close/>
                  <a:moveTo>
                    <a:pt x="34290" y="180041"/>
                  </a:moveTo>
                  <a:cubicBezTo>
                    <a:pt x="52451" y="198583"/>
                    <a:pt x="85979" y="196678"/>
                    <a:pt x="86360" y="196678"/>
                  </a:cubicBezTo>
                  <a:lnTo>
                    <a:pt x="86995" y="205695"/>
                  </a:lnTo>
                  <a:lnTo>
                    <a:pt x="77978" y="204933"/>
                  </a:lnTo>
                  <a:cubicBezTo>
                    <a:pt x="77978" y="205187"/>
                    <a:pt x="78105" y="203536"/>
                    <a:pt x="78105" y="200742"/>
                  </a:cubicBezTo>
                  <a:cubicBezTo>
                    <a:pt x="78105" y="189947"/>
                    <a:pt x="76073" y="166452"/>
                    <a:pt x="62103" y="152101"/>
                  </a:cubicBezTo>
                  <a:lnTo>
                    <a:pt x="62103" y="152101"/>
                  </a:lnTo>
                  <a:cubicBezTo>
                    <a:pt x="44196" y="133813"/>
                    <a:pt x="11303" y="135464"/>
                    <a:pt x="9906" y="135464"/>
                  </a:cubicBezTo>
                  <a:cubicBezTo>
                    <a:pt x="9906" y="135464"/>
                    <a:pt x="9906" y="135464"/>
                    <a:pt x="9906" y="135464"/>
                  </a:cubicBezTo>
                  <a:lnTo>
                    <a:pt x="9271" y="126447"/>
                  </a:lnTo>
                  <a:lnTo>
                    <a:pt x="18288" y="127209"/>
                  </a:lnTo>
                  <a:cubicBezTo>
                    <a:pt x="18288" y="126955"/>
                    <a:pt x="18161" y="128606"/>
                    <a:pt x="18161" y="131400"/>
                  </a:cubicBezTo>
                  <a:cubicBezTo>
                    <a:pt x="18161" y="142195"/>
                    <a:pt x="20193" y="165690"/>
                    <a:pt x="34163" y="180041"/>
                  </a:cubicBezTo>
                  <a:lnTo>
                    <a:pt x="34163" y="180041"/>
                  </a:lnTo>
                  <a:moveTo>
                    <a:pt x="21209" y="192741"/>
                  </a:moveTo>
                  <a:lnTo>
                    <a:pt x="27686" y="186391"/>
                  </a:lnTo>
                  <a:lnTo>
                    <a:pt x="21209" y="192741"/>
                  </a:lnTo>
                  <a:cubicBezTo>
                    <a:pt x="1651" y="172929"/>
                    <a:pt x="0" y="142576"/>
                    <a:pt x="0" y="131400"/>
                  </a:cubicBezTo>
                  <a:cubicBezTo>
                    <a:pt x="0" y="128098"/>
                    <a:pt x="127" y="126066"/>
                    <a:pt x="127" y="125812"/>
                  </a:cubicBezTo>
                  <a:cubicBezTo>
                    <a:pt x="508" y="121367"/>
                    <a:pt x="4064" y="117811"/>
                    <a:pt x="8509" y="117557"/>
                  </a:cubicBezTo>
                  <a:cubicBezTo>
                    <a:pt x="8509" y="117557"/>
                    <a:pt x="8509" y="117557"/>
                    <a:pt x="8509" y="117557"/>
                  </a:cubicBezTo>
                  <a:cubicBezTo>
                    <a:pt x="9017" y="117557"/>
                    <a:pt x="50292" y="114636"/>
                    <a:pt x="74676" y="139528"/>
                  </a:cubicBezTo>
                  <a:lnTo>
                    <a:pt x="68199" y="145878"/>
                  </a:lnTo>
                  <a:lnTo>
                    <a:pt x="74676" y="139528"/>
                  </a:lnTo>
                  <a:cubicBezTo>
                    <a:pt x="94234" y="159340"/>
                    <a:pt x="95885" y="189693"/>
                    <a:pt x="95885" y="200869"/>
                  </a:cubicBezTo>
                  <a:cubicBezTo>
                    <a:pt x="95885" y="204171"/>
                    <a:pt x="95758" y="206203"/>
                    <a:pt x="95758" y="206457"/>
                  </a:cubicBezTo>
                  <a:cubicBezTo>
                    <a:pt x="95377" y="210902"/>
                    <a:pt x="91821" y="214458"/>
                    <a:pt x="87376" y="214712"/>
                  </a:cubicBezTo>
                  <a:cubicBezTo>
                    <a:pt x="87757" y="214712"/>
                    <a:pt x="45847" y="217887"/>
                    <a:pt x="21082" y="192741"/>
                  </a:cubicBezTo>
                  <a:close/>
                  <a:moveTo>
                    <a:pt x="132207" y="206838"/>
                  </a:moveTo>
                  <a:cubicBezTo>
                    <a:pt x="122682" y="222205"/>
                    <a:pt x="118872" y="238842"/>
                    <a:pt x="120269" y="256241"/>
                  </a:cubicBezTo>
                  <a:cubicBezTo>
                    <a:pt x="120650" y="261194"/>
                    <a:pt x="116967" y="265639"/>
                    <a:pt x="112014" y="266020"/>
                  </a:cubicBezTo>
                  <a:cubicBezTo>
                    <a:pt x="107061" y="266401"/>
                    <a:pt x="102616" y="262718"/>
                    <a:pt x="102235" y="257765"/>
                  </a:cubicBezTo>
                  <a:cubicBezTo>
                    <a:pt x="100457" y="236556"/>
                    <a:pt x="105156" y="216109"/>
                    <a:pt x="116840" y="197313"/>
                  </a:cubicBezTo>
                  <a:cubicBezTo>
                    <a:pt x="119507" y="193122"/>
                    <a:pt x="125095" y="191725"/>
                    <a:pt x="129286" y="194392"/>
                  </a:cubicBezTo>
                  <a:cubicBezTo>
                    <a:pt x="133477" y="197059"/>
                    <a:pt x="134874" y="202647"/>
                    <a:pt x="132207" y="206838"/>
                  </a:cubicBezTo>
                  <a:close/>
                  <a:moveTo>
                    <a:pt x="139319" y="317709"/>
                  </a:moveTo>
                  <a:cubicBezTo>
                    <a:pt x="129413" y="333330"/>
                    <a:pt x="125349" y="350348"/>
                    <a:pt x="126873" y="368001"/>
                  </a:cubicBezTo>
                  <a:cubicBezTo>
                    <a:pt x="127254" y="372954"/>
                    <a:pt x="123571" y="377399"/>
                    <a:pt x="118618" y="377780"/>
                  </a:cubicBezTo>
                  <a:cubicBezTo>
                    <a:pt x="113665" y="378161"/>
                    <a:pt x="109220" y="374478"/>
                    <a:pt x="108839" y="369525"/>
                  </a:cubicBezTo>
                  <a:cubicBezTo>
                    <a:pt x="107061" y="347935"/>
                    <a:pt x="112014" y="326980"/>
                    <a:pt x="124079" y="307930"/>
                  </a:cubicBezTo>
                  <a:cubicBezTo>
                    <a:pt x="126746" y="303739"/>
                    <a:pt x="132334" y="302469"/>
                    <a:pt x="136525" y="305136"/>
                  </a:cubicBezTo>
                  <a:cubicBezTo>
                    <a:pt x="140716" y="307803"/>
                    <a:pt x="141986" y="313391"/>
                    <a:pt x="139319" y="317582"/>
                  </a:cubicBezTo>
                  <a:close/>
                </a:path>
              </a:pathLst>
            </a:custGeom>
            <a:solidFill>
              <a:srgbClr val="06BAAB"/>
            </a:solidFill>
          </p:spPr>
        </p:sp>
        <p:sp>
          <p:nvSpPr>
            <p:cNvPr name="Freeform 9" id="9"/>
            <p:cNvSpPr/>
            <p:nvPr/>
          </p:nvSpPr>
          <p:spPr>
            <a:xfrm flipH="false" flipV="false" rot="0">
              <a:off x="236326" y="538480"/>
              <a:ext cx="639523" cy="243340"/>
            </a:xfrm>
            <a:custGeom>
              <a:avLst/>
              <a:gdLst/>
              <a:ahLst/>
              <a:cxnLst/>
              <a:rect r="r" b="b" t="t" l="l"/>
              <a:pathLst>
                <a:path h="243340" w="639523">
                  <a:moveTo>
                    <a:pt x="621559" y="192786"/>
                  </a:moveTo>
                  <a:cubicBezTo>
                    <a:pt x="623972" y="192786"/>
                    <a:pt x="626258" y="192786"/>
                    <a:pt x="628671" y="192786"/>
                  </a:cubicBezTo>
                  <a:cubicBezTo>
                    <a:pt x="636291" y="192786"/>
                    <a:pt x="641117" y="184277"/>
                    <a:pt x="637434" y="177673"/>
                  </a:cubicBezTo>
                  <a:lnTo>
                    <a:pt x="620035" y="147320"/>
                  </a:lnTo>
                  <a:cubicBezTo>
                    <a:pt x="621940" y="147320"/>
                    <a:pt x="623718" y="147320"/>
                    <a:pt x="625623" y="147320"/>
                  </a:cubicBezTo>
                  <a:cubicBezTo>
                    <a:pt x="632862" y="147320"/>
                    <a:pt x="637942" y="139319"/>
                    <a:pt x="634640" y="132715"/>
                  </a:cubicBezTo>
                  <a:lnTo>
                    <a:pt x="580665" y="5588"/>
                  </a:lnTo>
                  <a:cubicBezTo>
                    <a:pt x="579014" y="2159"/>
                    <a:pt x="575458" y="0"/>
                    <a:pt x="571648" y="0"/>
                  </a:cubicBezTo>
                  <a:cubicBezTo>
                    <a:pt x="502560" y="0"/>
                    <a:pt x="437409" y="12954"/>
                    <a:pt x="388387" y="36449"/>
                  </a:cubicBezTo>
                  <a:cubicBezTo>
                    <a:pt x="354986" y="52451"/>
                    <a:pt x="331364" y="72263"/>
                    <a:pt x="318791" y="94234"/>
                  </a:cubicBezTo>
                  <a:cubicBezTo>
                    <a:pt x="306345" y="72263"/>
                    <a:pt x="282596" y="52451"/>
                    <a:pt x="249195" y="36449"/>
                  </a:cubicBezTo>
                  <a:cubicBezTo>
                    <a:pt x="200173" y="12954"/>
                    <a:pt x="135022" y="0"/>
                    <a:pt x="65934" y="0"/>
                  </a:cubicBezTo>
                  <a:cubicBezTo>
                    <a:pt x="62251" y="0"/>
                    <a:pt x="58568" y="2159"/>
                    <a:pt x="56917" y="5588"/>
                  </a:cubicBezTo>
                  <a:lnTo>
                    <a:pt x="2688" y="132715"/>
                  </a:lnTo>
                  <a:cubicBezTo>
                    <a:pt x="-614" y="139319"/>
                    <a:pt x="4339" y="147320"/>
                    <a:pt x="11705" y="147320"/>
                  </a:cubicBezTo>
                  <a:cubicBezTo>
                    <a:pt x="14626" y="147320"/>
                    <a:pt x="17420" y="147320"/>
                    <a:pt x="20341" y="147320"/>
                  </a:cubicBezTo>
                  <a:lnTo>
                    <a:pt x="2942" y="177546"/>
                  </a:lnTo>
                  <a:cubicBezTo>
                    <a:pt x="-741" y="184150"/>
                    <a:pt x="3958" y="192659"/>
                    <a:pt x="11705" y="192659"/>
                  </a:cubicBezTo>
                  <a:cubicBezTo>
                    <a:pt x="14118" y="192659"/>
                    <a:pt x="16531" y="192659"/>
                    <a:pt x="18817" y="192659"/>
                  </a:cubicBezTo>
                  <a:lnTo>
                    <a:pt x="1037" y="227965"/>
                  </a:lnTo>
                  <a:cubicBezTo>
                    <a:pt x="-2519" y="235204"/>
                    <a:pt x="3577" y="243713"/>
                    <a:pt x="11578" y="242570"/>
                  </a:cubicBezTo>
                  <a:lnTo>
                    <a:pt x="260498" y="219964"/>
                  </a:lnTo>
                  <a:cubicBezTo>
                    <a:pt x="265832" y="244348"/>
                    <a:pt x="288057" y="243332"/>
                    <a:pt x="319045" y="243332"/>
                  </a:cubicBezTo>
                  <a:cubicBezTo>
                    <a:pt x="350033" y="243332"/>
                    <a:pt x="372385" y="244475"/>
                    <a:pt x="377592" y="219964"/>
                  </a:cubicBezTo>
                  <a:lnTo>
                    <a:pt x="626512" y="242570"/>
                  </a:lnTo>
                  <a:cubicBezTo>
                    <a:pt x="637307" y="244348"/>
                    <a:pt x="640355" y="230124"/>
                    <a:pt x="639339" y="227965"/>
                  </a:cubicBezTo>
                  <a:close/>
                  <a:moveTo>
                    <a:pt x="39645" y="127381"/>
                  </a:moveTo>
                  <a:cubicBezTo>
                    <a:pt x="38375" y="127127"/>
                    <a:pt x="37105" y="127127"/>
                    <a:pt x="35835" y="127254"/>
                  </a:cubicBezTo>
                  <a:cubicBezTo>
                    <a:pt x="33168" y="127254"/>
                    <a:pt x="30501" y="127127"/>
                    <a:pt x="27834" y="127127"/>
                  </a:cubicBezTo>
                  <a:lnTo>
                    <a:pt x="72157" y="20320"/>
                  </a:lnTo>
                  <a:cubicBezTo>
                    <a:pt x="136038" y="21082"/>
                    <a:pt x="195601" y="33147"/>
                    <a:pt x="240686" y="54737"/>
                  </a:cubicBezTo>
                  <a:cubicBezTo>
                    <a:pt x="282342" y="74676"/>
                    <a:pt x="306345" y="100076"/>
                    <a:pt x="308758" y="126746"/>
                  </a:cubicBezTo>
                  <a:lnTo>
                    <a:pt x="308758" y="202057"/>
                  </a:lnTo>
                  <a:cubicBezTo>
                    <a:pt x="264435" y="169164"/>
                    <a:pt x="163597" y="130175"/>
                    <a:pt x="39645" y="127508"/>
                  </a:cubicBezTo>
                  <a:moveTo>
                    <a:pt x="604033" y="127381"/>
                  </a:moveTo>
                  <a:cubicBezTo>
                    <a:pt x="603017" y="127254"/>
                    <a:pt x="602001" y="127254"/>
                    <a:pt x="600985" y="127381"/>
                  </a:cubicBezTo>
                  <a:cubicBezTo>
                    <a:pt x="467381" y="129921"/>
                    <a:pt x="369972" y="164719"/>
                    <a:pt x="329078" y="201676"/>
                  </a:cubicBezTo>
                  <a:lnTo>
                    <a:pt x="328951" y="126873"/>
                  </a:lnTo>
                  <a:cubicBezTo>
                    <a:pt x="331491" y="100203"/>
                    <a:pt x="355367" y="74803"/>
                    <a:pt x="397023" y="54864"/>
                  </a:cubicBezTo>
                  <a:cubicBezTo>
                    <a:pt x="441981" y="33274"/>
                    <a:pt x="501671" y="21209"/>
                    <a:pt x="565425" y="20447"/>
                  </a:cubicBezTo>
                  <a:lnTo>
                    <a:pt x="609494" y="127381"/>
                  </a:lnTo>
                  <a:cubicBezTo>
                    <a:pt x="607716" y="127381"/>
                    <a:pt x="605811" y="127381"/>
                    <a:pt x="604033" y="127508"/>
                  </a:cubicBezTo>
                </a:path>
              </a:pathLst>
            </a:custGeom>
            <a:solidFill>
              <a:srgbClr val="06BAAB"/>
            </a:solidFill>
          </p:spPr>
        </p:sp>
      </p:grpSp>
      <p:grpSp>
        <p:nvGrpSpPr>
          <p:cNvPr name="Group 10" id="10"/>
          <p:cNvGrpSpPr>
            <a:grpSpLocks noChangeAspect="true"/>
          </p:cNvGrpSpPr>
          <p:nvPr/>
        </p:nvGrpSpPr>
        <p:grpSpPr>
          <a:xfrm rot="0">
            <a:off x="3014501" y="2437152"/>
            <a:ext cx="688848" cy="688838"/>
            <a:chOff x="0" y="0"/>
            <a:chExt cx="688848" cy="688835"/>
          </a:xfrm>
        </p:grpSpPr>
        <p:sp>
          <p:nvSpPr>
            <p:cNvPr name="Freeform 11" id="11"/>
            <p:cNvSpPr/>
            <p:nvPr/>
          </p:nvSpPr>
          <p:spPr>
            <a:xfrm flipH="false" flipV="false" rot="0">
              <a:off x="78740" y="78740"/>
              <a:ext cx="531368" cy="531368"/>
            </a:xfrm>
            <a:custGeom>
              <a:avLst/>
              <a:gdLst/>
              <a:ahLst/>
              <a:cxnLst/>
              <a:rect r="r" b="b" t="t" l="l"/>
              <a:pathLst>
                <a:path h="531368" w="531368">
                  <a:moveTo>
                    <a:pt x="265684" y="531368"/>
                  </a:moveTo>
                  <a:cubicBezTo>
                    <a:pt x="412369" y="531368"/>
                    <a:pt x="531368" y="412369"/>
                    <a:pt x="531368" y="265684"/>
                  </a:cubicBezTo>
                  <a:cubicBezTo>
                    <a:pt x="531368" y="118999"/>
                    <a:pt x="412369" y="0"/>
                    <a:pt x="265684" y="0"/>
                  </a:cubicBezTo>
                  <a:cubicBezTo>
                    <a:pt x="118999" y="0"/>
                    <a:pt x="0" y="118999"/>
                    <a:pt x="0" y="265684"/>
                  </a:cubicBezTo>
                  <a:cubicBezTo>
                    <a:pt x="0" y="412369"/>
                    <a:pt x="118999" y="531368"/>
                    <a:pt x="265684" y="531368"/>
                  </a:cubicBezTo>
                </a:path>
              </a:pathLst>
            </a:custGeom>
            <a:solidFill>
              <a:srgbClr val="FFFFFF"/>
            </a:solidFill>
          </p:spPr>
        </p:sp>
        <p:sp>
          <p:nvSpPr>
            <p:cNvPr name="Freeform 12" id="12"/>
            <p:cNvSpPr/>
            <p:nvPr/>
          </p:nvSpPr>
          <p:spPr>
            <a:xfrm flipH="false" flipV="false" rot="0">
              <a:off x="63500" y="63500"/>
              <a:ext cx="561848" cy="561848"/>
            </a:xfrm>
            <a:custGeom>
              <a:avLst/>
              <a:gdLst/>
              <a:ahLst/>
              <a:cxnLst/>
              <a:rect r="r" b="b" t="t" l="l"/>
              <a:pathLst>
                <a:path h="561848" w="561848">
                  <a:moveTo>
                    <a:pt x="280924" y="531368"/>
                  </a:moveTo>
                  <a:cubicBezTo>
                    <a:pt x="419227" y="531368"/>
                    <a:pt x="531368" y="419227"/>
                    <a:pt x="531368" y="280924"/>
                  </a:cubicBezTo>
                  <a:lnTo>
                    <a:pt x="546608" y="280924"/>
                  </a:lnTo>
                  <a:lnTo>
                    <a:pt x="531368" y="280924"/>
                  </a:lnTo>
                  <a:cubicBezTo>
                    <a:pt x="531368" y="142621"/>
                    <a:pt x="419227" y="30480"/>
                    <a:pt x="280924" y="30480"/>
                  </a:cubicBezTo>
                  <a:lnTo>
                    <a:pt x="280924" y="15240"/>
                  </a:lnTo>
                  <a:lnTo>
                    <a:pt x="280924" y="30480"/>
                  </a:lnTo>
                  <a:cubicBezTo>
                    <a:pt x="142621" y="30480"/>
                    <a:pt x="30480" y="142621"/>
                    <a:pt x="30480" y="280924"/>
                  </a:cubicBezTo>
                  <a:lnTo>
                    <a:pt x="15240" y="280924"/>
                  </a:lnTo>
                  <a:lnTo>
                    <a:pt x="30480" y="280924"/>
                  </a:lnTo>
                  <a:cubicBezTo>
                    <a:pt x="30480" y="419227"/>
                    <a:pt x="142621" y="531368"/>
                    <a:pt x="280924" y="531368"/>
                  </a:cubicBezTo>
                  <a:lnTo>
                    <a:pt x="280924" y="546608"/>
                  </a:lnTo>
                  <a:lnTo>
                    <a:pt x="280924" y="531368"/>
                  </a:lnTo>
                  <a:moveTo>
                    <a:pt x="280924" y="561848"/>
                  </a:moveTo>
                  <a:cubicBezTo>
                    <a:pt x="125730" y="561848"/>
                    <a:pt x="0" y="436118"/>
                    <a:pt x="0" y="280924"/>
                  </a:cubicBezTo>
                  <a:cubicBezTo>
                    <a:pt x="0" y="125730"/>
                    <a:pt x="125730" y="0"/>
                    <a:pt x="280924" y="0"/>
                  </a:cubicBezTo>
                  <a:cubicBezTo>
                    <a:pt x="436118" y="0"/>
                    <a:pt x="561848" y="125730"/>
                    <a:pt x="561848" y="280924"/>
                  </a:cubicBezTo>
                  <a:cubicBezTo>
                    <a:pt x="561848" y="436118"/>
                    <a:pt x="436118" y="561848"/>
                    <a:pt x="280924" y="561848"/>
                  </a:cubicBezTo>
                  <a:close/>
                </a:path>
              </a:pathLst>
            </a:custGeom>
            <a:solidFill>
              <a:srgbClr val="06BAAB"/>
            </a:solidFill>
          </p:spPr>
        </p:sp>
        <p:sp>
          <p:nvSpPr>
            <p:cNvPr name="Freeform 13" id="13"/>
            <p:cNvSpPr/>
            <p:nvPr/>
          </p:nvSpPr>
          <p:spPr>
            <a:xfrm flipH="false" flipV="false" rot="0">
              <a:off x="176057" y="134727"/>
              <a:ext cx="336932" cy="470301"/>
            </a:xfrm>
            <a:custGeom>
              <a:avLst/>
              <a:gdLst/>
              <a:ahLst/>
              <a:cxnLst/>
              <a:rect r="r" b="b" t="t" l="l"/>
              <a:pathLst>
                <a:path h="470301" w="336932">
                  <a:moveTo>
                    <a:pt x="316449" y="57297"/>
                  </a:moveTo>
                  <a:cubicBezTo>
                    <a:pt x="303622" y="55773"/>
                    <a:pt x="292192" y="64663"/>
                    <a:pt x="290668" y="77617"/>
                  </a:cubicBezTo>
                  <a:lnTo>
                    <a:pt x="278349" y="181503"/>
                  </a:lnTo>
                  <a:cubicBezTo>
                    <a:pt x="277841" y="185440"/>
                    <a:pt x="274920" y="187980"/>
                    <a:pt x="270983" y="187980"/>
                  </a:cubicBezTo>
                  <a:lnTo>
                    <a:pt x="270475" y="187980"/>
                  </a:lnTo>
                  <a:cubicBezTo>
                    <a:pt x="266538" y="187980"/>
                    <a:pt x="263490" y="184551"/>
                    <a:pt x="263490" y="180614"/>
                  </a:cubicBezTo>
                  <a:lnTo>
                    <a:pt x="269459" y="45486"/>
                  </a:lnTo>
                  <a:cubicBezTo>
                    <a:pt x="269967" y="32659"/>
                    <a:pt x="260061" y="21737"/>
                    <a:pt x="247234" y="21229"/>
                  </a:cubicBezTo>
                  <a:cubicBezTo>
                    <a:pt x="234407" y="20721"/>
                    <a:pt x="223485" y="30627"/>
                    <a:pt x="222977" y="43454"/>
                  </a:cubicBezTo>
                  <a:lnTo>
                    <a:pt x="217008" y="178582"/>
                  </a:lnTo>
                  <a:cubicBezTo>
                    <a:pt x="217008" y="182519"/>
                    <a:pt x="213579" y="185567"/>
                    <a:pt x="209642" y="185567"/>
                  </a:cubicBezTo>
                  <a:cubicBezTo>
                    <a:pt x="206213" y="185567"/>
                    <a:pt x="203165" y="182646"/>
                    <a:pt x="202657" y="178582"/>
                  </a:cubicBezTo>
                  <a:lnTo>
                    <a:pt x="192751" y="21737"/>
                  </a:lnTo>
                  <a:cubicBezTo>
                    <a:pt x="191735" y="8910"/>
                    <a:pt x="180940" y="-488"/>
                    <a:pt x="167986" y="20"/>
                  </a:cubicBezTo>
                  <a:cubicBezTo>
                    <a:pt x="155159" y="1036"/>
                    <a:pt x="145761" y="11831"/>
                    <a:pt x="146269" y="24785"/>
                  </a:cubicBezTo>
                  <a:lnTo>
                    <a:pt x="155667" y="175280"/>
                  </a:lnTo>
                  <a:cubicBezTo>
                    <a:pt x="156175" y="179725"/>
                    <a:pt x="152746" y="183154"/>
                    <a:pt x="148301" y="182773"/>
                  </a:cubicBezTo>
                  <a:lnTo>
                    <a:pt x="145761" y="182773"/>
                  </a:lnTo>
                  <a:cubicBezTo>
                    <a:pt x="142332" y="182773"/>
                    <a:pt x="139792" y="180233"/>
                    <a:pt x="138776" y="176804"/>
                  </a:cubicBezTo>
                  <a:lnTo>
                    <a:pt x="117440" y="53614"/>
                  </a:lnTo>
                  <a:cubicBezTo>
                    <a:pt x="115408" y="40787"/>
                    <a:pt x="103089" y="32786"/>
                    <a:pt x="90770" y="34818"/>
                  </a:cubicBezTo>
                  <a:cubicBezTo>
                    <a:pt x="77943" y="36723"/>
                    <a:pt x="69561" y="49169"/>
                    <a:pt x="71974" y="61488"/>
                  </a:cubicBezTo>
                  <a:cubicBezTo>
                    <a:pt x="71974" y="61488"/>
                    <a:pt x="90262" y="161945"/>
                    <a:pt x="93310" y="183281"/>
                  </a:cubicBezTo>
                  <a:cubicBezTo>
                    <a:pt x="96358" y="204617"/>
                    <a:pt x="97247" y="216936"/>
                    <a:pt x="98263" y="236240"/>
                  </a:cubicBezTo>
                  <a:cubicBezTo>
                    <a:pt x="98771" y="247162"/>
                    <a:pt x="89881" y="254020"/>
                    <a:pt x="78959" y="243733"/>
                  </a:cubicBezTo>
                  <a:cubicBezTo>
                    <a:pt x="78959" y="243733"/>
                    <a:pt x="59147" y="219476"/>
                    <a:pt x="47844" y="207538"/>
                  </a:cubicBezTo>
                  <a:cubicBezTo>
                    <a:pt x="36541" y="195600"/>
                    <a:pt x="24095" y="191663"/>
                    <a:pt x="12157" y="199156"/>
                  </a:cubicBezTo>
                  <a:cubicBezTo>
                    <a:pt x="-670" y="207030"/>
                    <a:pt x="-3718" y="223921"/>
                    <a:pt x="4791" y="235732"/>
                  </a:cubicBezTo>
                  <a:cubicBezTo>
                    <a:pt x="4791" y="235732"/>
                    <a:pt x="54829" y="317901"/>
                    <a:pt x="85944" y="352064"/>
                  </a:cubicBezTo>
                  <a:cubicBezTo>
                    <a:pt x="95850" y="362986"/>
                    <a:pt x="107661" y="373781"/>
                    <a:pt x="121123" y="379242"/>
                  </a:cubicBezTo>
                  <a:lnTo>
                    <a:pt x="127600" y="453029"/>
                  </a:lnTo>
                  <a:cubicBezTo>
                    <a:pt x="128616" y="462935"/>
                    <a:pt x="136490" y="470301"/>
                    <a:pt x="146396" y="470301"/>
                  </a:cubicBezTo>
                  <a:lnTo>
                    <a:pt x="248123" y="470301"/>
                  </a:lnTo>
                  <a:cubicBezTo>
                    <a:pt x="258029" y="470301"/>
                    <a:pt x="266411" y="462935"/>
                    <a:pt x="266919" y="453029"/>
                  </a:cubicBezTo>
                  <a:lnTo>
                    <a:pt x="273396" y="377337"/>
                  </a:lnTo>
                  <a:cubicBezTo>
                    <a:pt x="303114" y="364002"/>
                    <a:pt x="305019" y="322346"/>
                    <a:pt x="310988" y="279293"/>
                  </a:cubicBezTo>
                  <a:cubicBezTo>
                    <a:pt x="318354" y="226842"/>
                    <a:pt x="336769" y="83332"/>
                    <a:pt x="336769" y="83332"/>
                  </a:cubicBezTo>
                  <a:cubicBezTo>
                    <a:pt x="338293" y="70505"/>
                    <a:pt x="328895" y="59075"/>
                    <a:pt x="316449" y="57551"/>
                  </a:cubicBezTo>
                </a:path>
              </a:pathLst>
            </a:custGeom>
            <a:solidFill>
              <a:srgbClr val="06BAAB"/>
            </a:solidFill>
          </p:spPr>
        </p:sp>
        <p:sp>
          <p:nvSpPr>
            <p:cNvPr name="Freeform 14" id="14"/>
            <p:cNvSpPr/>
            <p:nvPr/>
          </p:nvSpPr>
          <p:spPr>
            <a:xfrm flipH="false" flipV="false" rot="0">
              <a:off x="253676" y="406859"/>
              <a:ext cx="99898" cy="78027"/>
            </a:xfrm>
            <a:custGeom>
              <a:avLst/>
              <a:gdLst/>
              <a:ahLst/>
              <a:cxnLst/>
              <a:rect r="r" b="b" t="t" l="l"/>
              <a:pathLst>
                <a:path h="78027" w="99898">
                  <a:moveTo>
                    <a:pt x="64586" y="78027"/>
                  </a:moveTo>
                  <a:cubicBezTo>
                    <a:pt x="56966" y="78027"/>
                    <a:pt x="48711" y="76503"/>
                    <a:pt x="41345" y="71804"/>
                  </a:cubicBezTo>
                  <a:cubicBezTo>
                    <a:pt x="33217" y="66724"/>
                    <a:pt x="27756" y="60755"/>
                    <a:pt x="24962" y="54151"/>
                  </a:cubicBezTo>
                  <a:cubicBezTo>
                    <a:pt x="23692" y="50976"/>
                    <a:pt x="22803" y="47801"/>
                    <a:pt x="22041" y="44753"/>
                  </a:cubicBezTo>
                  <a:cubicBezTo>
                    <a:pt x="21660" y="43229"/>
                    <a:pt x="21279" y="41832"/>
                    <a:pt x="20898" y="40562"/>
                  </a:cubicBezTo>
                  <a:cubicBezTo>
                    <a:pt x="19247" y="34974"/>
                    <a:pt x="16580" y="31164"/>
                    <a:pt x="12008" y="27862"/>
                  </a:cubicBezTo>
                  <a:cubicBezTo>
                    <a:pt x="11881" y="27735"/>
                    <a:pt x="11881" y="27735"/>
                    <a:pt x="11754" y="27608"/>
                  </a:cubicBezTo>
                  <a:cubicBezTo>
                    <a:pt x="11627" y="27481"/>
                    <a:pt x="8071" y="24560"/>
                    <a:pt x="3753" y="22909"/>
                  </a:cubicBezTo>
                  <a:cubicBezTo>
                    <a:pt x="1975" y="22274"/>
                    <a:pt x="705" y="20750"/>
                    <a:pt x="197" y="18972"/>
                  </a:cubicBezTo>
                  <a:cubicBezTo>
                    <a:pt x="-311" y="17194"/>
                    <a:pt x="197" y="15289"/>
                    <a:pt x="1340" y="13892"/>
                  </a:cubicBezTo>
                  <a:cubicBezTo>
                    <a:pt x="19374" y="-7952"/>
                    <a:pt x="56585" y="2335"/>
                    <a:pt x="58871" y="2970"/>
                  </a:cubicBezTo>
                  <a:cubicBezTo>
                    <a:pt x="79572" y="8558"/>
                    <a:pt x="92653" y="18210"/>
                    <a:pt x="97606" y="31672"/>
                  </a:cubicBezTo>
                  <a:cubicBezTo>
                    <a:pt x="104972" y="50976"/>
                    <a:pt x="92272" y="70280"/>
                    <a:pt x="91764" y="71169"/>
                  </a:cubicBezTo>
                  <a:cubicBezTo>
                    <a:pt x="91129" y="72185"/>
                    <a:pt x="90240" y="72820"/>
                    <a:pt x="89224" y="73328"/>
                  </a:cubicBezTo>
                  <a:cubicBezTo>
                    <a:pt x="88462" y="73582"/>
                    <a:pt x="77667" y="77900"/>
                    <a:pt x="64713" y="77900"/>
                  </a:cubicBezTo>
                  <a:moveTo>
                    <a:pt x="18993" y="18464"/>
                  </a:moveTo>
                  <a:cubicBezTo>
                    <a:pt x="25470" y="23290"/>
                    <a:pt x="29661" y="29259"/>
                    <a:pt x="31947" y="37133"/>
                  </a:cubicBezTo>
                  <a:cubicBezTo>
                    <a:pt x="32455" y="38657"/>
                    <a:pt x="32836" y="40308"/>
                    <a:pt x="33217" y="41705"/>
                  </a:cubicBezTo>
                  <a:cubicBezTo>
                    <a:pt x="33979" y="44499"/>
                    <a:pt x="34614" y="47166"/>
                    <a:pt x="35630" y="49579"/>
                  </a:cubicBezTo>
                  <a:cubicBezTo>
                    <a:pt x="37408" y="53897"/>
                    <a:pt x="41345" y="58088"/>
                    <a:pt x="47441" y="61898"/>
                  </a:cubicBezTo>
                  <a:cubicBezTo>
                    <a:pt x="60014" y="69899"/>
                    <a:pt x="77540" y="64946"/>
                    <a:pt x="83001" y="63041"/>
                  </a:cubicBezTo>
                  <a:cubicBezTo>
                    <a:pt x="85287" y="58850"/>
                    <a:pt x="91002" y="46658"/>
                    <a:pt x="86684" y="35482"/>
                  </a:cubicBezTo>
                  <a:cubicBezTo>
                    <a:pt x="83001" y="25703"/>
                    <a:pt x="72587" y="18464"/>
                    <a:pt x="55569" y="13892"/>
                  </a:cubicBezTo>
                  <a:cubicBezTo>
                    <a:pt x="55569" y="13892"/>
                    <a:pt x="55442" y="13892"/>
                    <a:pt x="55442" y="13892"/>
                  </a:cubicBezTo>
                  <a:cubicBezTo>
                    <a:pt x="55188" y="13765"/>
                    <a:pt x="30677" y="6907"/>
                    <a:pt x="15691" y="16178"/>
                  </a:cubicBezTo>
                  <a:cubicBezTo>
                    <a:pt x="17342" y="17194"/>
                    <a:pt x="18358" y="18083"/>
                    <a:pt x="18866" y="18464"/>
                  </a:cubicBezTo>
                </a:path>
              </a:pathLst>
            </a:custGeom>
            <a:solidFill>
              <a:srgbClr val="FFFFFF"/>
            </a:solidFill>
          </p:spPr>
        </p:sp>
        <p:sp>
          <p:nvSpPr>
            <p:cNvPr name="Freeform 15" id="15"/>
            <p:cNvSpPr/>
            <p:nvPr/>
          </p:nvSpPr>
          <p:spPr>
            <a:xfrm flipH="false" flipV="false" rot="0">
              <a:off x="372282" y="363679"/>
              <a:ext cx="99847" cy="78027"/>
            </a:xfrm>
            <a:custGeom>
              <a:avLst/>
              <a:gdLst/>
              <a:ahLst/>
              <a:cxnLst/>
              <a:rect r="r" b="b" t="t" l="l"/>
              <a:pathLst>
                <a:path h="78027" w="99847">
                  <a:moveTo>
                    <a:pt x="35134" y="78027"/>
                  </a:moveTo>
                  <a:cubicBezTo>
                    <a:pt x="22180" y="78027"/>
                    <a:pt x="11258" y="73582"/>
                    <a:pt x="10623" y="73328"/>
                  </a:cubicBezTo>
                  <a:cubicBezTo>
                    <a:pt x="9607" y="72947"/>
                    <a:pt x="8718" y="72185"/>
                    <a:pt x="8083" y="71169"/>
                  </a:cubicBezTo>
                  <a:cubicBezTo>
                    <a:pt x="7575" y="70407"/>
                    <a:pt x="-4998" y="51103"/>
                    <a:pt x="2241" y="31672"/>
                  </a:cubicBezTo>
                  <a:cubicBezTo>
                    <a:pt x="7321" y="18210"/>
                    <a:pt x="20275" y="8558"/>
                    <a:pt x="40976" y="2970"/>
                  </a:cubicBezTo>
                  <a:cubicBezTo>
                    <a:pt x="43262" y="2335"/>
                    <a:pt x="80473" y="-7952"/>
                    <a:pt x="98507" y="13892"/>
                  </a:cubicBezTo>
                  <a:cubicBezTo>
                    <a:pt x="99650" y="15289"/>
                    <a:pt x="100158" y="17194"/>
                    <a:pt x="99650" y="18972"/>
                  </a:cubicBezTo>
                  <a:cubicBezTo>
                    <a:pt x="99142" y="20750"/>
                    <a:pt x="97872" y="22274"/>
                    <a:pt x="96094" y="22909"/>
                  </a:cubicBezTo>
                  <a:cubicBezTo>
                    <a:pt x="91776" y="24560"/>
                    <a:pt x="88093" y="27608"/>
                    <a:pt x="88093" y="27608"/>
                  </a:cubicBezTo>
                  <a:cubicBezTo>
                    <a:pt x="88093" y="27608"/>
                    <a:pt x="87966" y="27735"/>
                    <a:pt x="87839" y="27862"/>
                  </a:cubicBezTo>
                  <a:cubicBezTo>
                    <a:pt x="83267" y="31291"/>
                    <a:pt x="80600" y="35101"/>
                    <a:pt x="78949" y="40562"/>
                  </a:cubicBezTo>
                  <a:cubicBezTo>
                    <a:pt x="78568" y="41959"/>
                    <a:pt x="78187" y="43356"/>
                    <a:pt x="77806" y="44753"/>
                  </a:cubicBezTo>
                  <a:cubicBezTo>
                    <a:pt x="77044" y="47801"/>
                    <a:pt x="76155" y="50976"/>
                    <a:pt x="74885" y="54151"/>
                  </a:cubicBezTo>
                  <a:cubicBezTo>
                    <a:pt x="72218" y="60755"/>
                    <a:pt x="66630" y="66724"/>
                    <a:pt x="58502" y="71804"/>
                  </a:cubicBezTo>
                  <a:cubicBezTo>
                    <a:pt x="51009" y="76503"/>
                    <a:pt x="42754" y="78027"/>
                    <a:pt x="35134" y="78027"/>
                  </a:cubicBezTo>
                  <a:moveTo>
                    <a:pt x="16719" y="63295"/>
                  </a:moveTo>
                  <a:cubicBezTo>
                    <a:pt x="22180" y="65200"/>
                    <a:pt x="39706" y="70026"/>
                    <a:pt x="52279" y="62152"/>
                  </a:cubicBezTo>
                  <a:cubicBezTo>
                    <a:pt x="58375" y="58342"/>
                    <a:pt x="62312" y="54151"/>
                    <a:pt x="64090" y="49833"/>
                  </a:cubicBezTo>
                  <a:cubicBezTo>
                    <a:pt x="65106" y="47420"/>
                    <a:pt x="65741" y="44753"/>
                    <a:pt x="66503" y="41959"/>
                  </a:cubicBezTo>
                  <a:cubicBezTo>
                    <a:pt x="66884" y="40435"/>
                    <a:pt x="67265" y="38911"/>
                    <a:pt x="67773" y="37387"/>
                  </a:cubicBezTo>
                  <a:cubicBezTo>
                    <a:pt x="70186" y="29513"/>
                    <a:pt x="74250" y="23544"/>
                    <a:pt x="80727" y="18718"/>
                  </a:cubicBezTo>
                  <a:cubicBezTo>
                    <a:pt x="81108" y="18337"/>
                    <a:pt x="82251" y="17575"/>
                    <a:pt x="83902" y="16432"/>
                  </a:cubicBezTo>
                  <a:cubicBezTo>
                    <a:pt x="78568" y="13130"/>
                    <a:pt x="71329" y="11479"/>
                    <a:pt x="62312" y="11606"/>
                  </a:cubicBezTo>
                  <a:cubicBezTo>
                    <a:pt x="52279" y="11733"/>
                    <a:pt x="44151" y="14146"/>
                    <a:pt x="44151" y="14146"/>
                  </a:cubicBezTo>
                  <a:cubicBezTo>
                    <a:pt x="44151" y="14146"/>
                    <a:pt x="44024" y="14146"/>
                    <a:pt x="44024" y="14146"/>
                  </a:cubicBezTo>
                  <a:cubicBezTo>
                    <a:pt x="27133" y="18718"/>
                    <a:pt x="16719" y="25957"/>
                    <a:pt x="12909" y="35736"/>
                  </a:cubicBezTo>
                  <a:cubicBezTo>
                    <a:pt x="8591" y="47039"/>
                    <a:pt x="14306" y="59104"/>
                    <a:pt x="16592" y="63295"/>
                  </a:cubicBezTo>
                </a:path>
              </a:pathLst>
            </a:custGeom>
            <a:solidFill>
              <a:srgbClr val="FFFFFF"/>
            </a:solidFill>
          </p:spPr>
        </p:sp>
        <p:sp>
          <p:nvSpPr>
            <p:cNvPr name="Freeform 16" id="16"/>
            <p:cNvSpPr/>
            <p:nvPr/>
          </p:nvSpPr>
          <p:spPr>
            <a:xfrm flipH="false" flipV="false" rot="0">
              <a:off x="346864" y="391330"/>
              <a:ext cx="72574" cy="229085"/>
            </a:xfrm>
            <a:custGeom>
              <a:avLst/>
              <a:gdLst/>
              <a:ahLst/>
              <a:cxnLst/>
              <a:rect r="r" b="b" t="t" l="l"/>
              <a:pathLst>
                <a:path h="229085" w="72574">
                  <a:moveTo>
                    <a:pt x="70077" y="11133"/>
                  </a:moveTo>
                  <a:cubicBezTo>
                    <a:pt x="71220" y="10371"/>
                    <a:pt x="36676" y="34120"/>
                    <a:pt x="20674" y="108542"/>
                  </a:cubicBezTo>
                  <a:lnTo>
                    <a:pt x="14705" y="107272"/>
                  </a:lnTo>
                  <a:lnTo>
                    <a:pt x="20674" y="108542"/>
                  </a:lnTo>
                  <a:cubicBezTo>
                    <a:pt x="4545" y="183472"/>
                    <a:pt x="16483" y="222207"/>
                    <a:pt x="16229" y="221191"/>
                  </a:cubicBezTo>
                  <a:cubicBezTo>
                    <a:pt x="17245" y="224366"/>
                    <a:pt x="15340" y="227795"/>
                    <a:pt x="12165" y="228811"/>
                  </a:cubicBezTo>
                  <a:cubicBezTo>
                    <a:pt x="8990" y="229827"/>
                    <a:pt x="5561" y="227922"/>
                    <a:pt x="4545" y="224747"/>
                  </a:cubicBezTo>
                  <a:cubicBezTo>
                    <a:pt x="4291" y="223858"/>
                    <a:pt x="-7901" y="183091"/>
                    <a:pt x="8736" y="105875"/>
                  </a:cubicBezTo>
                  <a:cubicBezTo>
                    <a:pt x="25500" y="28151"/>
                    <a:pt x="61949" y="1862"/>
                    <a:pt x="62965" y="1100"/>
                  </a:cubicBezTo>
                  <a:cubicBezTo>
                    <a:pt x="65759" y="-805"/>
                    <a:pt x="69569" y="-170"/>
                    <a:pt x="71474" y="2497"/>
                  </a:cubicBezTo>
                  <a:cubicBezTo>
                    <a:pt x="73379" y="5164"/>
                    <a:pt x="72744" y="9101"/>
                    <a:pt x="70077" y="11006"/>
                  </a:cubicBezTo>
                  <a:close/>
                </a:path>
              </a:pathLst>
            </a:custGeom>
            <a:solidFill>
              <a:srgbClr val="FFFFFF"/>
            </a:solidFill>
          </p:spPr>
        </p:sp>
        <p:sp>
          <p:nvSpPr>
            <p:cNvPr name="Freeform 17" id="17"/>
            <p:cNvSpPr/>
            <p:nvPr/>
          </p:nvSpPr>
          <p:spPr>
            <a:xfrm flipH="false" flipV="false" rot="0">
              <a:off x="306160" y="435446"/>
              <a:ext cx="52869" cy="124501"/>
            </a:xfrm>
            <a:custGeom>
              <a:avLst/>
              <a:gdLst/>
              <a:ahLst/>
              <a:cxnLst/>
              <a:rect r="r" b="b" t="t" l="l"/>
              <a:pathLst>
                <a:path h="124501" w="52869">
                  <a:moveTo>
                    <a:pt x="8927" y="672"/>
                  </a:moveTo>
                  <a:cubicBezTo>
                    <a:pt x="10832" y="1688"/>
                    <a:pt x="52869" y="24421"/>
                    <a:pt x="52869" y="113067"/>
                  </a:cubicBezTo>
                  <a:cubicBezTo>
                    <a:pt x="52869" y="114845"/>
                    <a:pt x="52869" y="116750"/>
                    <a:pt x="52869" y="118528"/>
                  </a:cubicBezTo>
                  <a:cubicBezTo>
                    <a:pt x="52742" y="121957"/>
                    <a:pt x="50075" y="124624"/>
                    <a:pt x="46646" y="124497"/>
                  </a:cubicBezTo>
                  <a:cubicBezTo>
                    <a:pt x="43217" y="124370"/>
                    <a:pt x="40550" y="121703"/>
                    <a:pt x="40677" y="118274"/>
                  </a:cubicBezTo>
                  <a:cubicBezTo>
                    <a:pt x="40677" y="116496"/>
                    <a:pt x="40677" y="114718"/>
                    <a:pt x="40677" y="113067"/>
                  </a:cubicBezTo>
                  <a:cubicBezTo>
                    <a:pt x="40677" y="29247"/>
                    <a:pt x="1434" y="10578"/>
                    <a:pt x="3339" y="11594"/>
                  </a:cubicBezTo>
                  <a:cubicBezTo>
                    <a:pt x="291" y="10070"/>
                    <a:pt x="-852" y="6387"/>
                    <a:pt x="672" y="3339"/>
                  </a:cubicBezTo>
                  <a:cubicBezTo>
                    <a:pt x="2196" y="291"/>
                    <a:pt x="5879" y="-852"/>
                    <a:pt x="8927" y="672"/>
                  </a:cubicBezTo>
                  <a:close/>
                </a:path>
              </a:pathLst>
            </a:custGeom>
            <a:solidFill>
              <a:srgbClr val="FFFFFF"/>
            </a:solidFill>
          </p:spPr>
        </p:sp>
      </p:grpSp>
      <p:grpSp>
        <p:nvGrpSpPr>
          <p:cNvPr name="Group 18" id="18"/>
          <p:cNvGrpSpPr>
            <a:grpSpLocks noChangeAspect="true"/>
          </p:cNvGrpSpPr>
          <p:nvPr/>
        </p:nvGrpSpPr>
        <p:grpSpPr>
          <a:xfrm rot="0">
            <a:off x="3014501" y="4787541"/>
            <a:ext cx="688848" cy="688838"/>
            <a:chOff x="0" y="0"/>
            <a:chExt cx="688848" cy="688835"/>
          </a:xfrm>
        </p:grpSpPr>
        <p:sp>
          <p:nvSpPr>
            <p:cNvPr name="Freeform 19" id="19"/>
            <p:cNvSpPr/>
            <p:nvPr/>
          </p:nvSpPr>
          <p:spPr>
            <a:xfrm flipH="false" flipV="false" rot="0">
              <a:off x="78740" y="78740"/>
              <a:ext cx="531368" cy="531368"/>
            </a:xfrm>
            <a:custGeom>
              <a:avLst/>
              <a:gdLst/>
              <a:ahLst/>
              <a:cxnLst/>
              <a:rect r="r" b="b" t="t" l="l"/>
              <a:pathLst>
                <a:path h="531368" w="531368">
                  <a:moveTo>
                    <a:pt x="265684" y="531368"/>
                  </a:moveTo>
                  <a:cubicBezTo>
                    <a:pt x="412369" y="531368"/>
                    <a:pt x="531368" y="412369"/>
                    <a:pt x="531368" y="265684"/>
                  </a:cubicBezTo>
                  <a:cubicBezTo>
                    <a:pt x="531368" y="118999"/>
                    <a:pt x="412369" y="0"/>
                    <a:pt x="265684" y="0"/>
                  </a:cubicBezTo>
                  <a:cubicBezTo>
                    <a:pt x="118999" y="0"/>
                    <a:pt x="0" y="118999"/>
                    <a:pt x="0" y="265684"/>
                  </a:cubicBezTo>
                  <a:cubicBezTo>
                    <a:pt x="0" y="412369"/>
                    <a:pt x="118999" y="531368"/>
                    <a:pt x="265684" y="531368"/>
                  </a:cubicBezTo>
                </a:path>
              </a:pathLst>
            </a:custGeom>
            <a:solidFill>
              <a:srgbClr val="FFFFFF"/>
            </a:solidFill>
          </p:spPr>
        </p:sp>
        <p:sp>
          <p:nvSpPr>
            <p:cNvPr name="Freeform 20" id="20"/>
            <p:cNvSpPr/>
            <p:nvPr/>
          </p:nvSpPr>
          <p:spPr>
            <a:xfrm flipH="false" flipV="false" rot="0">
              <a:off x="63500" y="63500"/>
              <a:ext cx="561848" cy="561848"/>
            </a:xfrm>
            <a:custGeom>
              <a:avLst/>
              <a:gdLst/>
              <a:ahLst/>
              <a:cxnLst/>
              <a:rect r="r" b="b" t="t" l="l"/>
              <a:pathLst>
                <a:path h="561848" w="561848">
                  <a:moveTo>
                    <a:pt x="280924" y="531368"/>
                  </a:moveTo>
                  <a:cubicBezTo>
                    <a:pt x="419227" y="531368"/>
                    <a:pt x="531368" y="419227"/>
                    <a:pt x="531368" y="280924"/>
                  </a:cubicBezTo>
                  <a:lnTo>
                    <a:pt x="546608" y="280924"/>
                  </a:lnTo>
                  <a:lnTo>
                    <a:pt x="531368" y="280924"/>
                  </a:lnTo>
                  <a:cubicBezTo>
                    <a:pt x="531368" y="142621"/>
                    <a:pt x="419227" y="30480"/>
                    <a:pt x="280924" y="30480"/>
                  </a:cubicBezTo>
                  <a:lnTo>
                    <a:pt x="280924" y="15240"/>
                  </a:lnTo>
                  <a:lnTo>
                    <a:pt x="280924" y="30480"/>
                  </a:lnTo>
                  <a:cubicBezTo>
                    <a:pt x="142621" y="30480"/>
                    <a:pt x="30480" y="142621"/>
                    <a:pt x="30480" y="280924"/>
                  </a:cubicBezTo>
                  <a:lnTo>
                    <a:pt x="15240" y="280924"/>
                  </a:lnTo>
                  <a:lnTo>
                    <a:pt x="30480" y="280924"/>
                  </a:lnTo>
                  <a:cubicBezTo>
                    <a:pt x="30480" y="419227"/>
                    <a:pt x="142621" y="531368"/>
                    <a:pt x="280924" y="531368"/>
                  </a:cubicBezTo>
                  <a:lnTo>
                    <a:pt x="280924" y="546608"/>
                  </a:lnTo>
                  <a:lnTo>
                    <a:pt x="280924" y="531368"/>
                  </a:lnTo>
                  <a:moveTo>
                    <a:pt x="280924" y="561848"/>
                  </a:moveTo>
                  <a:cubicBezTo>
                    <a:pt x="125730" y="561848"/>
                    <a:pt x="0" y="436118"/>
                    <a:pt x="0" y="280924"/>
                  </a:cubicBezTo>
                  <a:cubicBezTo>
                    <a:pt x="0" y="125730"/>
                    <a:pt x="125730" y="0"/>
                    <a:pt x="280924" y="0"/>
                  </a:cubicBezTo>
                  <a:cubicBezTo>
                    <a:pt x="436118" y="0"/>
                    <a:pt x="561848" y="125730"/>
                    <a:pt x="561848" y="280924"/>
                  </a:cubicBezTo>
                  <a:cubicBezTo>
                    <a:pt x="561848" y="436118"/>
                    <a:pt x="436118" y="561848"/>
                    <a:pt x="280924" y="561848"/>
                  </a:cubicBezTo>
                  <a:close/>
                </a:path>
              </a:pathLst>
            </a:custGeom>
            <a:solidFill>
              <a:srgbClr val="06BAAB"/>
            </a:solidFill>
          </p:spPr>
        </p:sp>
        <p:sp>
          <p:nvSpPr>
            <p:cNvPr name="Freeform 21" id="21"/>
            <p:cNvSpPr/>
            <p:nvPr/>
          </p:nvSpPr>
          <p:spPr>
            <a:xfrm flipH="false" flipV="false" rot="0">
              <a:off x="142748" y="223266"/>
              <a:ext cx="393319" cy="239141"/>
            </a:xfrm>
            <a:custGeom>
              <a:avLst/>
              <a:gdLst/>
              <a:ahLst/>
              <a:cxnLst/>
              <a:rect r="r" b="b" t="t" l="l"/>
              <a:pathLst>
                <a:path h="239141" w="393319">
                  <a:moveTo>
                    <a:pt x="382905" y="56642"/>
                  </a:moveTo>
                  <a:lnTo>
                    <a:pt x="286131" y="56642"/>
                  </a:lnTo>
                  <a:cubicBezTo>
                    <a:pt x="270002" y="23114"/>
                    <a:pt x="236093" y="0"/>
                    <a:pt x="196342" y="0"/>
                  </a:cubicBezTo>
                  <a:cubicBezTo>
                    <a:pt x="156591" y="0"/>
                    <a:pt x="122682" y="23114"/>
                    <a:pt x="106553" y="57023"/>
                  </a:cubicBezTo>
                  <a:lnTo>
                    <a:pt x="9906" y="57023"/>
                  </a:lnTo>
                  <a:cubicBezTo>
                    <a:pt x="4572" y="57023"/>
                    <a:pt x="0" y="61595"/>
                    <a:pt x="0" y="66929"/>
                  </a:cubicBezTo>
                  <a:lnTo>
                    <a:pt x="0" y="229235"/>
                  </a:lnTo>
                  <a:cubicBezTo>
                    <a:pt x="0" y="234569"/>
                    <a:pt x="4572" y="239141"/>
                    <a:pt x="9906" y="239141"/>
                  </a:cubicBezTo>
                  <a:lnTo>
                    <a:pt x="383413" y="239141"/>
                  </a:lnTo>
                  <a:cubicBezTo>
                    <a:pt x="388747" y="239141"/>
                    <a:pt x="393319" y="234569"/>
                    <a:pt x="393319" y="229235"/>
                  </a:cubicBezTo>
                  <a:lnTo>
                    <a:pt x="393319" y="66675"/>
                  </a:lnTo>
                  <a:cubicBezTo>
                    <a:pt x="392938" y="61341"/>
                    <a:pt x="388366" y="56769"/>
                    <a:pt x="383032" y="56769"/>
                  </a:cubicBezTo>
                  <a:moveTo>
                    <a:pt x="289052" y="134493"/>
                  </a:moveTo>
                  <a:lnTo>
                    <a:pt x="324612" y="134493"/>
                  </a:lnTo>
                  <a:lnTo>
                    <a:pt x="324612" y="160909"/>
                  </a:lnTo>
                  <a:lnTo>
                    <a:pt x="274193" y="160909"/>
                  </a:lnTo>
                  <a:cubicBezTo>
                    <a:pt x="280416" y="153035"/>
                    <a:pt x="285369" y="144018"/>
                    <a:pt x="289052" y="134493"/>
                  </a:cubicBezTo>
                  <a:moveTo>
                    <a:pt x="196469" y="19558"/>
                  </a:moveTo>
                  <a:cubicBezTo>
                    <a:pt x="240284" y="19558"/>
                    <a:pt x="276225" y="55499"/>
                    <a:pt x="276225" y="99441"/>
                  </a:cubicBezTo>
                  <a:cubicBezTo>
                    <a:pt x="276225" y="124206"/>
                    <a:pt x="265049" y="146558"/>
                    <a:pt x="247269" y="161036"/>
                  </a:cubicBezTo>
                  <a:lnTo>
                    <a:pt x="145923" y="161036"/>
                  </a:lnTo>
                  <a:cubicBezTo>
                    <a:pt x="128143" y="146558"/>
                    <a:pt x="116967" y="124206"/>
                    <a:pt x="116967" y="99441"/>
                  </a:cubicBezTo>
                  <a:cubicBezTo>
                    <a:pt x="116586" y="55626"/>
                    <a:pt x="152527" y="19558"/>
                    <a:pt x="196342" y="19558"/>
                  </a:cubicBezTo>
                  <a:moveTo>
                    <a:pt x="118618" y="160909"/>
                  </a:moveTo>
                  <a:lnTo>
                    <a:pt x="68199" y="160909"/>
                  </a:lnTo>
                  <a:lnTo>
                    <a:pt x="68199" y="134493"/>
                  </a:lnTo>
                  <a:lnTo>
                    <a:pt x="103759" y="134493"/>
                  </a:lnTo>
                  <a:cubicBezTo>
                    <a:pt x="107442" y="144018"/>
                    <a:pt x="112395" y="153162"/>
                    <a:pt x="118618" y="160909"/>
                  </a:cubicBezTo>
                  <a:moveTo>
                    <a:pt x="373380" y="218821"/>
                  </a:moveTo>
                  <a:lnTo>
                    <a:pt x="19431" y="218821"/>
                  </a:lnTo>
                  <a:lnTo>
                    <a:pt x="19431" y="76200"/>
                  </a:lnTo>
                  <a:lnTo>
                    <a:pt x="100076" y="76200"/>
                  </a:lnTo>
                  <a:cubicBezTo>
                    <a:pt x="98425" y="83693"/>
                    <a:pt x="97155" y="91440"/>
                    <a:pt x="97155" y="99314"/>
                  </a:cubicBezTo>
                  <a:cubicBezTo>
                    <a:pt x="97155" y="104648"/>
                    <a:pt x="97536" y="110109"/>
                    <a:pt x="98425" y="115062"/>
                  </a:cubicBezTo>
                  <a:lnTo>
                    <a:pt x="58293" y="115062"/>
                  </a:lnTo>
                  <a:cubicBezTo>
                    <a:pt x="52959" y="115062"/>
                    <a:pt x="48387" y="119634"/>
                    <a:pt x="48387" y="124968"/>
                  </a:cubicBezTo>
                  <a:lnTo>
                    <a:pt x="48387" y="170434"/>
                  </a:lnTo>
                  <a:cubicBezTo>
                    <a:pt x="48387" y="175768"/>
                    <a:pt x="52959" y="180340"/>
                    <a:pt x="58293" y="180340"/>
                  </a:cubicBezTo>
                  <a:lnTo>
                    <a:pt x="334137" y="180340"/>
                  </a:lnTo>
                  <a:cubicBezTo>
                    <a:pt x="339471" y="180340"/>
                    <a:pt x="344043" y="175768"/>
                    <a:pt x="344043" y="170434"/>
                  </a:cubicBezTo>
                  <a:lnTo>
                    <a:pt x="344043" y="124587"/>
                  </a:lnTo>
                  <a:cubicBezTo>
                    <a:pt x="344043" y="119253"/>
                    <a:pt x="339471" y="114681"/>
                    <a:pt x="334137" y="114681"/>
                  </a:cubicBezTo>
                  <a:lnTo>
                    <a:pt x="294005" y="114681"/>
                  </a:lnTo>
                  <a:cubicBezTo>
                    <a:pt x="294894" y="109728"/>
                    <a:pt x="295275" y="104267"/>
                    <a:pt x="295275" y="98933"/>
                  </a:cubicBezTo>
                  <a:cubicBezTo>
                    <a:pt x="295275" y="91059"/>
                    <a:pt x="294386" y="83185"/>
                    <a:pt x="292354" y="76200"/>
                  </a:cubicBezTo>
                  <a:lnTo>
                    <a:pt x="372999" y="76200"/>
                  </a:lnTo>
                  <a:lnTo>
                    <a:pt x="372999" y="218821"/>
                  </a:lnTo>
                  <a:close/>
                </a:path>
              </a:pathLst>
            </a:custGeom>
            <a:solidFill>
              <a:srgbClr val="06BAAB"/>
            </a:solidFill>
          </p:spPr>
        </p:sp>
        <p:sp>
          <p:nvSpPr>
            <p:cNvPr name="Freeform 22" id="22"/>
            <p:cNvSpPr/>
            <p:nvPr/>
          </p:nvSpPr>
          <p:spPr>
            <a:xfrm flipH="false" flipV="false" rot="0">
              <a:off x="329311" y="151384"/>
              <a:ext cx="19812" cy="55753"/>
            </a:xfrm>
            <a:custGeom>
              <a:avLst/>
              <a:gdLst/>
              <a:ahLst/>
              <a:cxnLst/>
              <a:rect r="r" b="b" t="t" l="l"/>
              <a:pathLst>
                <a:path h="55753" w="19812">
                  <a:moveTo>
                    <a:pt x="9906" y="55753"/>
                  </a:moveTo>
                  <a:cubicBezTo>
                    <a:pt x="15240" y="55753"/>
                    <a:pt x="19812" y="51181"/>
                    <a:pt x="19812" y="45847"/>
                  </a:cubicBezTo>
                  <a:lnTo>
                    <a:pt x="19812" y="9906"/>
                  </a:lnTo>
                  <a:cubicBezTo>
                    <a:pt x="19812" y="4572"/>
                    <a:pt x="15240" y="0"/>
                    <a:pt x="9906" y="0"/>
                  </a:cubicBezTo>
                  <a:cubicBezTo>
                    <a:pt x="4572" y="0"/>
                    <a:pt x="0" y="4572"/>
                    <a:pt x="0" y="9906"/>
                  </a:cubicBezTo>
                  <a:lnTo>
                    <a:pt x="0" y="45847"/>
                  </a:lnTo>
                  <a:cubicBezTo>
                    <a:pt x="0" y="51689"/>
                    <a:pt x="4572" y="55753"/>
                    <a:pt x="9906" y="55753"/>
                  </a:cubicBezTo>
                </a:path>
              </a:pathLst>
            </a:custGeom>
            <a:solidFill>
              <a:srgbClr val="06BAAB"/>
            </a:solidFill>
          </p:spPr>
        </p:sp>
        <p:sp>
          <p:nvSpPr>
            <p:cNvPr name="Freeform 23" id="23"/>
            <p:cNvSpPr/>
            <p:nvPr/>
          </p:nvSpPr>
          <p:spPr>
            <a:xfrm flipH="false" flipV="false" rot="0">
              <a:off x="283337" y="163703"/>
              <a:ext cx="19812" cy="55880"/>
            </a:xfrm>
            <a:custGeom>
              <a:avLst/>
              <a:gdLst/>
              <a:ahLst/>
              <a:cxnLst/>
              <a:rect r="r" b="b" t="t" l="l"/>
              <a:pathLst>
                <a:path h="55880" w="19812">
                  <a:moveTo>
                    <a:pt x="9906" y="55880"/>
                  </a:moveTo>
                  <a:cubicBezTo>
                    <a:pt x="15240" y="55880"/>
                    <a:pt x="19812" y="51308"/>
                    <a:pt x="19812" y="45974"/>
                  </a:cubicBezTo>
                  <a:lnTo>
                    <a:pt x="19812" y="9906"/>
                  </a:lnTo>
                  <a:cubicBezTo>
                    <a:pt x="19812" y="4572"/>
                    <a:pt x="15240" y="0"/>
                    <a:pt x="9906" y="0"/>
                  </a:cubicBezTo>
                  <a:cubicBezTo>
                    <a:pt x="4572" y="0"/>
                    <a:pt x="0" y="4572"/>
                    <a:pt x="0" y="9906"/>
                  </a:cubicBezTo>
                  <a:lnTo>
                    <a:pt x="0" y="45847"/>
                  </a:lnTo>
                  <a:cubicBezTo>
                    <a:pt x="0" y="51689"/>
                    <a:pt x="4572" y="55753"/>
                    <a:pt x="9906" y="55753"/>
                  </a:cubicBezTo>
                </a:path>
              </a:pathLst>
            </a:custGeom>
            <a:solidFill>
              <a:srgbClr val="06BAAB"/>
            </a:solidFill>
          </p:spPr>
        </p:sp>
        <p:sp>
          <p:nvSpPr>
            <p:cNvPr name="Freeform 24" id="24"/>
            <p:cNvSpPr/>
            <p:nvPr/>
          </p:nvSpPr>
          <p:spPr>
            <a:xfrm flipH="false" flipV="false" rot="0">
              <a:off x="375158" y="163703"/>
              <a:ext cx="19812" cy="55880"/>
            </a:xfrm>
            <a:custGeom>
              <a:avLst/>
              <a:gdLst/>
              <a:ahLst/>
              <a:cxnLst/>
              <a:rect r="r" b="b" t="t" l="l"/>
              <a:pathLst>
                <a:path h="55880" w="19812">
                  <a:moveTo>
                    <a:pt x="9906" y="55880"/>
                  </a:moveTo>
                  <a:cubicBezTo>
                    <a:pt x="15240" y="55880"/>
                    <a:pt x="19812" y="51308"/>
                    <a:pt x="19812" y="45974"/>
                  </a:cubicBezTo>
                  <a:lnTo>
                    <a:pt x="19812" y="9906"/>
                  </a:lnTo>
                  <a:cubicBezTo>
                    <a:pt x="19812" y="4572"/>
                    <a:pt x="15240" y="0"/>
                    <a:pt x="9906" y="0"/>
                  </a:cubicBezTo>
                  <a:cubicBezTo>
                    <a:pt x="4572" y="0"/>
                    <a:pt x="0" y="4572"/>
                    <a:pt x="0" y="9906"/>
                  </a:cubicBezTo>
                  <a:lnTo>
                    <a:pt x="0" y="45847"/>
                  </a:lnTo>
                  <a:cubicBezTo>
                    <a:pt x="381" y="51689"/>
                    <a:pt x="4572" y="55753"/>
                    <a:pt x="9906" y="55753"/>
                  </a:cubicBezTo>
                </a:path>
              </a:pathLst>
            </a:custGeom>
            <a:solidFill>
              <a:srgbClr val="06BAAB"/>
            </a:solidFill>
          </p:spPr>
        </p:sp>
      </p:grpSp>
      <p:grpSp>
        <p:nvGrpSpPr>
          <p:cNvPr name="Group 25" id="25"/>
          <p:cNvGrpSpPr>
            <a:grpSpLocks noChangeAspect="true"/>
          </p:cNvGrpSpPr>
          <p:nvPr/>
        </p:nvGrpSpPr>
        <p:grpSpPr>
          <a:xfrm rot="0">
            <a:off x="3014501" y="4004072"/>
            <a:ext cx="688848" cy="688838"/>
            <a:chOff x="0" y="0"/>
            <a:chExt cx="688848" cy="688835"/>
          </a:xfrm>
        </p:grpSpPr>
        <p:sp>
          <p:nvSpPr>
            <p:cNvPr name="Freeform 26" id="26"/>
            <p:cNvSpPr/>
            <p:nvPr/>
          </p:nvSpPr>
          <p:spPr>
            <a:xfrm flipH="false" flipV="false" rot="0">
              <a:off x="78740" y="78740"/>
              <a:ext cx="531368" cy="531368"/>
            </a:xfrm>
            <a:custGeom>
              <a:avLst/>
              <a:gdLst/>
              <a:ahLst/>
              <a:cxnLst/>
              <a:rect r="r" b="b" t="t" l="l"/>
              <a:pathLst>
                <a:path h="531368" w="531368">
                  <a:moveTo>
                    <a:pt x="265684" y="531368"/>
                  </a:moveTo>
                  <a:cubicBezTo>
                    <a:pt x="412369" y="531368"/>
                    <a:pt x="531368" y="412369"/>
                    <a:pt x="531368" y="265684"/>
                  </a:cubicBezTo>
                  <a:cubicBezTo>
                    <a:pt x="531368" y="118999"/>
                    <a:pt x="412369" y="0"/>
                    <a:pt x="265684" y="0"/>
                  </a:cubicBezTo>
                  <a:cubicBezTo>
                    <a:pt x="118999" y="0"/>
                    <a:pt x="0" y="118999"/>
                    <a:pt x="0" y="265684"/>
                  </a:cubicBezTo>
                  <a:cubicBezTo>
                    <a:pt x="0" y="412369"/>
                    <a:pt x="118999" y="531368"/>
                    <a:pt x="265684" y="531368"/>
                  </a:cubicBezTo>
                </a:path>
              </a:pathLst>
            </a:custGeom>
            <a:solidFill>
              <a:srgbClr val="FFFFFF"/>
            </a:solidFill>
          </p:spPr>
        </p:sp>
        <p:sp>
          <p:nvSpPr>
            <p:cNvPr name="Freeform 27" id="27"/>
            <p:cNvSpPr/>
            <p:nvPr/>
          </p:nvSpPr>
          <p:spPr>
            <a:xfrm flipH="false" flipV="false" rot="0">
              <a:off x="63500" y="63500"/>
              <a:ext cx="561848" cy="561848"/>
            </a:xfrm>
            <a:custGeom>
              <a:avLst/>
              <a:gdLst/>
              <a:ahLst/>
              <a:cxnLst/>
              <a:rect r="r" b="b" t="t" l="l"/>
              <a:pathLst>
                <a:path h="561848" w="561848">
                  <a:moveTo>
                    <a:pt x="280924" y="531368"/>
                  </a:moveTo>
                  <a:cubicBezTo>
                    <a:pt x="419227" y="531368"/>
                    <a:pt x="531368" y="419227"/>
                    <a:pt x="531368" y="280924"/>
                  </a:cubicBezTo>
                  <a:lnTo>
                    <a:pt x="546608" y="280924"/>
                  </a:lnTo>
                  <a:lnTo>
                    <a:pt x="531368" y="280924"/>
                  </a:lnTo>
                  <a:cubicBezTo>
                    <a:pt x="531368" y="142621"/>
                    <a:pt x="419227" y="30480"/>
                    <a:pt x="280924" y="30480"/>
                  </a:cubicBezTo>
                  <a:lnTo>
                    <a:pt x="280924" y="15240"/>
                  </a:lnTo>
                  <a:lnTo>
                    <a:pt x="280924" y="30480"/>
                  </a:lnTo>
                  <a:cubicBezTo>
                    <a:pt x="142621" y="30480"/>
                    <a:pt x="30480" y="142621"/>
                    <a:pt x="30480" y="280924"/>
                  </a:cubicBezTo>
                  <a:lnTo>
                    <a:pt x="15240" y="280924"/>
                  </a:lnTo>
                  <a:lnTo>
                    <a:pt x="30480" y="280924"/>
                  </a:lnTo>
                  <a:cubicBezTo>
                    <a:pt x="30480" y="419227"/>
                    <a:pt x="142621" y="531368"/>
                    <a:pt x="280924" y="531368"/>
                  </a:cubicBezTo>
                  <a:lnTo>
                    <a:pt x="280924" y="546608"/>
                  </a:lnTo>
                  <a:lnTo>
                    <a:pt x="280924" y="531368"/>
                  </a:lnTo>
                  <a:moveTo>
                    <a:pt x="280924" y="561848"/>
                  </a:moveTo>
                  <a:cubicBezTo>
                    <a:pt x="125730" y="561848"/>
                    <a:pt x="0" y="436118"/>
                    <a:pt x="0" y="280924"/>
                  </a:cubicBezTo>
                  <a:cubicBezTo>
                    <a:pt x="0" y="125730"/>
                    <a:pt x="125730" y="0"/>
                    <a:pt x="280924" y="0"/>
                  </a:cubicBezTo>
                  <a:cubicBezTo>
                    <a:pt x="436118" y="0"/>
                    <a:pt x="561848" y="125730"/>
                    <a:pt x="561848" y="280924"/>
                  </a:cubicBezTo>
                  <a:cubicBezTo>
                    <a:pt x="561848" y="436118"/>
                    <a:pt x="436118" y="561848"/>
                    <a:pt x="280924" y="561848"/>
                  </a:cubicBezTo>
                  <a:close/>
                </a:path>
              </a:pathLst>
            </a:custGeom>
            <a:solidFill>
              <a:srgbClr val="06BAAB"/>
            </a:solidFill>
          </p:spPr>
        </p:sp>
        <p:sp>
          <p:nvSpPr>
            <p:cNvPr name="Freeform 28" id="28"/>
            <p:cNvSpPr/>
            <p:nvPr/>
          </p:nvSpPr>
          <p:spPr>
            <a:xfrm flipH="false" flipV="false" rot="0">
              <a:off x="232283" y="215773"/>
              <a:ext cx="39497" cy="39497"/>
            </a:xfrm>
            <a:custGeom>
              <a:avLst/>
              <a:gdLst/>
              <a:ahLst/>
              <a:cxnLst/>
              <a:rect r="r" b="b" t="t" l="l"/>
              <a:pathLst>
                <a:path h="39497" w="39497">
                  <a:moveTo>
                    <a:pt x="32512" y="127"/>
                  </a:moveTo>
                  <a:lnTo>
                    <a:pt x="6858" y="127"/>
                  </a:lnTo>
                  <a:cubicBezTo>
                    <a:pt x="2667" y="127"/>
                    <a:pt x="0" y="2921"/>
                    <a:pt x="0" y="7112"/>
                  </a:cubicBezTo>
                  <a:lnTo>
                    <a:pt x="0" y="32639"/>
                  </a:lnTo>
                  <a:cubicBezTo>
                    <a:pt x="0" y="36830"/>
                    <a:pt x="2794" y="39497"/>
                    <a:pt x="6858" y="39497"/>
                  </a:cubicBezTo>
                  <a:lnTo>
                    <a:pt x="32512" y="39497"/>
                  </a:lnTo>
                  <a:cubicBezTo>
                    <a:pt x="36703" y="39497"/>
                    <a:pt x="39497" y="36703"/>
                    <a:pt x="39497" y="32639"/>
                  </a:cubicBezTo>
                  <a:lnTo>
                    <a:pt x="39497" y="6985"/>
                  </a:lnTo>
                  <a:cubicBezTo>
                    <a:pt x="39497" y="3556"/>
                    <a:pt x="36703" y="0"/>
                    <a:pt x="32512" y="0"/>
                  </a:cubicBezTo>
                  <a:moveTo>
                    <a:pt x="25527" y="25654"/>
                  </a:moveTo>
                  <a:lnTo>
                    <a:pt x="13716" y="25654"/>
                  </a:lnTo>
                  <a:lnTo>
                    <a:pt x="13716" y="13843"/>
                  </a:lnTo>
                  <a:lnTo>
                    <a:pt x="25527" y="13843"/>
                  </a:lnTo>
                  <a:close/>
                </a:path>
              </a:pathLst>
            </a:custGeom>
            <a:solidFill>
              <a:srgbClr val="06BAAB"/>
            </a:solidFill>
          </p:spPr>
        </p:sp>
        <p:sp>
          <p:nvSpPr>
            <p:cNvPr name="Freeform 29" id="29"/>
            <p:cNvSpPr/>
            <p:nvPr/>
          </p:nvSpPr>
          <p:spPr>
            <a:xfrm flipH="false" flipV="false" rot="0">
              <a:off x="279908" y="228981"/>
              <a:ext cx="126619" cy="13843"/>
            </a:xfrm>
            <a:custGeom>
              <a:avLst/>
              <a:gdLst/>
              <a:ahLst/>
              <a:cxnLst/>
              <a:rect r="r" b="b" t="t" l="l"/>
              <a:pathLst>
                <a:path h="13843" w="126619">
                  <a:moveTo>
                    <a:pt x="6985" y="13843"/>
                  </a:moveTo>
                  <a:lnTo>
                    <a:pt x="119761" y="13843"/>
                  </a:lnTo>
                  <a:cubicBezTo>
                    <a:pt x="123952" y="13843"/>
                    <a:pt x="126619" y="11049"/>
                    <a:pt x="126619" y="6858"/>
                  </a:cubicBezTo>
                  <a:cubicBezTo>
                    <a:pt x="126619" y="2667"/>
                    <a:pt x="123825" y="0"/>
                    <a:pt x="119761" y="0"/>
                  </a:cubicBezTo>
                  <a:lnTo>
                    <a:pt x="6985" y="0"/>
                  </a:lnTo>
                  <a:cubicBezTo>
                    <a:pt x="2794" y="0"/>
                    <a:pt x="0" y="2794"/>
                    <a:pt x="0" y="6858"/>
                  </a:cubicBezTo>
                  <a:cubicBezTo>
                    <a:pt x="0" y="10922"/>
                    <a:pt x="2794" y="13843"/>
                    <a:pt x="6985" y="13843"/>
                  </a:cubicBezTo>
                </a:path>
              </a:pathLst>
            </a:custGeom>
            <a:solidFill>
              <a:srgbClr val="06BAAB"/>
            </a:solidFill>
          </p:spPr>
        </p:sp>
        <p:sp>
          <p:nvSpPr>
            <p:cNvPr name="Freeform 30" id="30"/>
            <p:cNvSpPr/>
            <p:nvPr/>
          </p:nvSpPr>
          <p:spPr>
            <a:xfrm flipH="false" flipV="false" rot="0">
              <a:off x="232283" y="279400"/>
              <a:ext cx="39497" cy="39497"/>
            </a:xfrm>
            <a:custGeom>
              <a:avLst/>
              <a:gdLst/>
              <a:ahLst/>
              <a:cxnLst/>
              <a:rect r="r" b="b" t="t" l="l"/>
              <a:pathLst>
                <a:path h="39497" w="39497">
                  <a:moveTo>
                    <a:pt x="32512" y="127"/>
                  </a:moveTo>
                  <a:lnTo>
                    <a:pt x="6858" y="127"/>
                  </a:lnTo>
                  <a:cubicBezTo>
                    <a:pt x="2667" y="127"/>
                    <a:pt x="0" y="2921"/>
                    <a:pt x="0" y="7112"/>
                  </a:cubicBezTo>
                  <a:lnTo>
                    <a:pt x="0" y="32639"/>
                  </a:lnTo>
                  <a:cubicBezTo>
                    <a:pt x="0" y="36830"/>
                    <a:pt x="2794" y="39497"/>
                    <a:pt x="6858" y="39497"/>
                  </a:cubicBezTo>
                  <a:lnTo>
                    <a:pt x="32512" y="39497"/>
                  </a:lnTo>
                  <a:cubicBezTo>
                    <a:pt x="36703" y="39497"/>
                    <a:pt x="39497" y="36703"/>
                    <a:pt x="39497" y="32639"/>
                  </a:cubicBezTo>
                  <a:lnTo>
                    <a:pt x="39497" y="6985"/>
                  </a:lnTo>
                  <a:cubicBezTo>
                    <a:pt x="39497" y="3556"/>
                    <a:pt x="36703" y="0"/>
                    <a:pt x="32512" y="0"/>
                  </a:cubicBezTo>
                  <a:moveTo>
                    <a:pt x="25527" y="25654"/>
                  </a:moveTo>
                  <a:lnTo>
                    <a:pt x="13716" y="25654"/>
                  </a:lnTo>
                  <a:lnTo>
                    <a:pt x="13716" y="13843"/>
                  </a:lnTo>
                  <a:lnTo>
                    <a:pt x="25527" y="13843"/>
                  </a:lnTo>
                  <a:close/>
                </a:path>
              </a:pathLst>
            </a:custGeom>
            <a:solidFill>
              <a:srgbClr val="06BAAB"/>
            </a:solidFill>
          </p:spPr>
        </p:sp>
        <p:sp>
          <p:nvSpPr>
            <p:cNvPr name="Freeform 31" id="31"/>
            <p:cNvSpPr/>
            <p:nvPr/>
          </p:nvSpPr>
          <p:spPr>
            <a:xfrm flipH="false" flipV="false" rot="0">
              <a:off x="279908" y="292608"/>
              <a:ext cx="126619" cy="13843"/>
            </a:xfrm>
            <a:custGeom>
              <a:avLst/>
              <a:gdLst/>
              <a:ahLst/>
              <a:cxnLst/>
              <a:rect r="r" b="b" t="t" l="l"/>
              <a:pathLst>
                <a:path h="13843" w="126619">
                  <a:moveTo>
                    <a:pt x="6985" y="13843"/>
                  </a:moveTo>
                  <a:lnTo>
                    <a:pt x="119761" y="13843"/>
                  </a:lnTo>
                  <a:cubicBezTo>
                    <a:pt x="123952" y="13843"/>
                    <a:pt x="126619" y="11049"/>
                    <a:pt x="126619" y="6858"/>
                  </a:cubicBezTo>
                  <a:cubicBezTo>
                    <a:pt x="126619" y="2667"/>
                    <a:pt x="123825" y="0"/>
                    <a:pt x="119761" y="0"/>
                  </a:cubicBezTo>
                  <a:lnTo>
                    <a:pt x="6985" y="0"/>
                  </a:lnTo>
                  <a:cubicBezTo>
                    <a:pt x="2794" y="0"/>
                    <a:pt x="0" y="2794"/>
                    <a:pt x="0" y="6858"/>
                  </a:cubicBezTo>
                  <a:cubicBezTo>
                    <a:pt x="0" y="10922"/>
                    <a:pt x="2794" y="13843"/>
                    <a:pt x="6985" y="13843"/>
                  </a:cubicBezTo>
                </a:path>
              </a:pathLst>
            </a:custGeom>
            <a:solidFill>
              <a:srgbClr val="06BAAB"/>
            </a:solidFill>
          </p:spPr>
        </p:sp>
        <p:sp>
          <p:nvSpPr>
            <p:cNvPr name="Freeform 32" id="32"/>
            <p:cNvSpPr/>
            <p:nvPr/>
          </p:nvSpPr>
          <p:spPr>
            <a:xfrm flipH="false" flipV="false" rot="0">
              <a:off x="232283" y="343789"/>
              <a:ext cx="39497" cy="39370"/>
            </a:xfrm>
            <a:custGeom>
              <a:avLst/>
              <a:gdLst/>
              <a:ahLst/>
              <a:cxnLst/>
              <a:rect r="r" b="b" t="t" l="l"/>
              <a:pathLst>
                <a:path h="39370" w="39497">
                  <a:moveTo>
                    <a:pt x="32512" y="0"/>
                  </a:moveTo>
                  <a:lnTo>
                    <a:pt x="6858" y="0"/>
                  </a:lnTo>
                  <a:cubicBezTo>
                    <a:pt x="2667" y="0"/>
                    <a:pt x="0" y="2794"/>
                    <a:pt x="0" y="6985"/>
                  </a:cubicBezTo>
                  <a:lnTo>
                    <a:pt x="0" y="32512"/>
                  </a:lnTo>
                  <a:cubicBezTo>
                    <a:pt x="0" y="36703"/>
                    <a:pt x="2794" y="39370"/>
                    <a:pt x="6858" y="39370"/>
                  </a:cubicBezTo>
                  <a:lnTo>
                    <a:pt x="32512" y="39370"/>
                  </a:lnTo>
                  <a:cubicBezTo>
                    <a:pt x="36703" y="39370"/>
                    <a:pt x="39497" y="36576"/>
                    <a:pt x="39497" y="32512"/>
                  </a:cubicBezTo>
                  <a:lnTo>
                    <a:pt x="39497" y="6985"/>
                  </a:lnTo>
                  <a:cubicBezTo>
                    <a:pt x="39497" y="2794"/>
                    <a:pt x="36703" y="0"/>
                    <a:pt x="32512" y="0"/>
                  </a:cubicBezTo>
                  <a:moveTo>
                    <a:pt x="25527" y="25654"/>
                  </a:moveTo>
                  <a:lnTo>
                    <a:pt x="13716" y="25654"/>
                  </a:lnTo>
                  <a:lnTo>
                    <a:pt x="13716" y="13843"/>
                  </a:lnTo>
                  <a:lnTo>
                    <a:pt x="25527" y="13843"/>
                  </a:lnTo>
                  <a:close/>
                </a:path>
              </a:pathLst>
            </a:custGeom>
            <a:solidFill>
              <a:srgbClr val="06BAAB"/>
            </a:solidFill>
          </p:spPr>
        </p:sp>
        <p:sp>
          <p:nvSpPr>
            <p:cNvPr name="Freeform 33" id="33"/>
            <p:cNvSpPr/>
            <p:nvPr/>
          </p:nvSpPr>
          <p:spPr>
            <a:xfrm flipH="false" flipV="false" rot="0">
              <a:off x="280035" y="356235"/>
              <a:ext cx="126619" cy="13843"/>
            </a:xfrm>
            <a:custGeom>
              <a:avLst/>
              <a:gdLst/>
              <a:ahLst/>
              <a:cxnLst/>
              <a:rect r="r" b="b" t="t" l="l"/>
              <a:pathLst>
                <a:path h="13843" w="126619">
                  <a:moveTo>
                    <a:pt x="119634" y="13843"/>
                  </a:moveTo>
                  <a:cubicBezTo>
                    <a:pt x="123825" y="13843"/>
                    <a:pt x="126619" y="11049"/>
                    <a:pt x="126619" y="6858"/>
                  </a:cubicBezTo>
                  <a:cubicBezTo>
                    <a:pt x="126619" y="2667"/>
                    <a:pt x="123825" y="0"/>
                    <a:pt x="119634" y="0"/>
                  </a:cubicBezTo>
                  <a:lnTo>
                    <a:pt x="6858" y="0"/>
                  </a:lnTo>
                  <a:cubicBezTo>
                    <a:pt x="2667" y="0"/>
                    <a:pt x="0" y="2794"/>
                    <a:pt x="0" y="6858"/>
                  </a:cubicBezTo>
                  <a:cubicBezTo>
                    <a:pt x="0" y="10922"/>
                    <a:pt x="2794" y="13843"/>
                    <a:pt x="6858" y="13843"/>
                  </a:cubicBezTo>
                  <a:close/>
                </a:path>
              </a:pathLst>
            </a:custGeom>
            <a:solidFill>
              <a:srgbClr val="06BAAB"/>
            </a:solidFill>
          </p:spPr>
        </p:sp>
        <p:sp>
          <p:nvSpPr>
            <p:cNvPr name="Freeform 34" id="34"/>
            <p:cNvSpPr/>
            <p:nvPr/>
          </p:nvSpPr>
          <p:spPr>
            <a:xfrm flipH="false" flipV="false" rot="0">
              <a:off x="368554" y="407416"/>
              <a:ext cx="102362" cy="102362"/>
            </a:xfrm>
            <a:custGeom>
              <a:avLst/>
              <a:gdLst/>
              <a:ahLst/>
              <a:cxnLst/>
              <a:rect r="r" b="b" t="t" l="l"/>
              <a:pathLst>
                <a:path h="102362" w="102362">
                  <a:moveTo>
                    <a:pt x="51181" y="0"/>
                  </a:moveTo>
                  <a:cubicBezTo>
                    <a:pt x="22860" y="0"/>
                    <a:pt x="0" y="22860"/>
                    <a:pt x="0" y="51181"/>
                  </a:cubicBezTo>
                  <a:cubicBezTo>
                    <a:pt x="0" y="79502"/>
                    <a:pt x="22860" y="102362"/>
                    <a:pt x="51181" y="102362"/>
                  </a:cubicBezTo>
                  <a:cubicBezTo>
                    <a:pt x="79502" y="102362"/>
                    <a:pt x="102362" y="79502"/>
                    <a:pt x="102362" y="51181"/>
                  </a:cubicBezTo>
                  <a:cubicBezTo>
                    <a:pt x="102362" y="22860"/>
                    <a:pt x="79502" y="0"/>
                    <a:pt x="51181" y="0"/>
                  </a:cubicBezTo>
                  <a:moveTo>
                    <a:pt x="51181" y="89281"/>
                  </a:moveTo>
                  <a:cubicBezTo>
                    <a:pt x="30480" y="89281"/>
                    <a:pt x="13843" y="72644"/>
                    <a:pt x="13843" y="51943"/>
                  </a:cubicBezTo>
                  <a:cubicBezTo>
                    <a:pt x="13843" y="31242"/>
                    <a:pt x="30480" y="14605"/>
                    <a:pt x="51181" y="14605"/>
                  </a:cubicBezTo>
                  <a:cubicBezTo>
                    <a:pt x="71882" y="14605"/>
                    <a:pt x="88519" y="31242"/>
                    <a:pt x="88519" y="51943"/>
                  </a:cubicBezTo>
                  <a:cubicBezTo>
                    <a:pt x="88519" y="72644"/>
                    <a:pt x="71882" y="89281"/>
                    <a:pt x="51181" y="89281"/>
                  </a:cubicBezTo>
                </a:path>
              </a:pathLst>
            </a:custGeom>
            <a:solidFill>
              <a:srgbClr val="06BAAB"/>
            </a:solidFill>
          </p:spPr>
        </p:sp>
        <p:sp>
          <p:nvSpPr>
            <p:cNvPr name="Freeform 35" id="35"/>
            <p:cNvSpPr/>
            <p:nvPr/>
          </p:nvSpPr>
          <p:spPr>
            <a:xfrm flipH="false" flipV="false" rot="0">
              <a:off x="212979" y="141097"/>
              <a:ext cx="296672" cy="408178"/>
            </a:xfrm>
            <a:custGeom>
              <a:avLst/>
              <a:gdLst/>
              <a:ahLst/>
              <a:cxnLst/>
              <a:rect r="r" b="b" t="t" l="l"/>
              <a:pathLst>
                <a:path h="408178" w="296672">
                  <a:moveTo>
                    <a:pt x="286258" y="302260"/>
                  </a:moveTo>
                  <a:lnTo>
                    <a:pt x="278638" y="302260"/>
                  </a:lnTo>
                  <a:cubicBezTo>
                    <a:pt x="276606" y="294005"/>
                    <a:pt x="273812" y="285623"/>
                    <a:pt x="268986" y="278765"/>
                  </a:cubicBezTo>
                  <a:lnTo>
                    <a:pt x="274574" y="273177"/>
                  </a:lnTo>
                  <a:cubicBezTo>
                    <a:pt x="276606" y="271145"/>
                    <a:pt x="277368" y="268351"/>
                    <a:pt x="277368" y="265557"/>
                  </a:cubicBezTo>
                  <a:cubicBezTo>
                    <a:pt x="277368" y="262763"/>
                    <a:pt x="275971" y="260096"/>
                    <a:pt x="274574" y="258699"/>
                  </a:cubicBezTo>
                  <a:lnTo>
                    <a:pt x="266954" y="251079"/>
                  </a:lnTo>
                  <a:cubicBezTo>
                    <a:pt x="264922" y="249047"/>
                    <a:pt x="262128" y="248285"/>
                    <a:pt x="259334" y="248285"/>
                  </a:cubicBezTo>
                  <a:cubicBezTo>
                    <a:pt x="256540" y="248285"/>
                    <a:pt x="253746" y="249682"/>
                    <a:pt x="252349" y="251079"/>
                  </a:cubicBezTo>
                  <a:lnTo>
                    <a:pt x="246888" y="256540"/>
                  </a:lnTo>
                  <a:cubicBezTo>
                    <a:pt x="239268" y="251714"/>
                    <a:pt x="231648" y="248285"/>
                    <a:pt x="223393" y="246888"/>
                  </a:cubicBezTo>
                  <a:lnTo>
                    <a:pt x="223393" y="238633"/>
                  </a:lnTo>
                  <a:cubicBezTo>
                    <a:pt x="223393" y="233045"/>
                    <a:pt x="219202" y="228981"/>
                    <a:pt x="214376" y="228219"/>
                  </a:cubicBezTo>
                  <a:lnTo>
                    <a:pt x="214376" y="56007"/>
                  </a:lnTo>
                  <a:cubicBezTo>
                    <a:pt x="214376" y="43561"/>
                    <a:pt x="204724" y="33909"/>
                    <a:pt x="192278" y="33909"/>
                  </a:cubicBezTo>
                  <a:lnTo>
                    <a:pt x="159004" y="33909"/>
                  </a:lnTo>
                  <a:lnTo>
                    <a:pt x="159004" y="31877"/>
                  </a:lnTo>
                  <a:cubicBezTo>
                    <a:pt x="159004" y="23622"/>
                    <a:pt x="152019" y="16637"/>
                    <a:pt x="143764" y="16637"/>
                  </a:cubicBezTo>
                  <a:lnTo>
                    <a:pt x="126492" y="16637"/>
                  </a:lnTo>
                  <a:cubicBezTo>
                    <a:pt x="126492" y="7620"/>
                    <a:pt x="118872" y="0"/>
                    <a:pt x="109855" y="0"/>
                  </a:cubicBezTo>
                  <a:lnTo>
                    <a:pt x="105029" y="0"/>
                  </a:lnTo>
                  <a:cubicBezTo>
                    <a:pt x="96012" y="0"/>
                    <a:pt x="88392" y="7620"/>
                    <a:pt x="88392" y="16637"/>
                  </a:cubicBezTo>
                  <a:lnTo>
                    <a:pt x="71120" y="16637"/>
                  </a:lnTo>
                  <a:cubicBezTo>
                    <a:pt x="62865" y="16637"/>
                    <a:pt x="55880" y="23495"/>
                    <a:pt x="55880" y="31877"/>
                  </a:cubicBezTo>
                  <a:lnTo>
                    <a:pt x="55880" y="33909"/>
                  </a:lnTo>
                  <a:lnTo>
                    <a:pt x="22098" y="33909"/>
                  </a:lnTo>
                  <a:cubicBezTo>
                    <a:pt x="9652" y="33909"/>
                    <a:pt x="0" y="43561"/>
                    <a:pt x="0" y="56007"/>
                  </a:cubicBezTo>
                  <a:lnTo>
                    <a:pt x="0" y="303022"/>
                  </a:lnTo>
                  <a:cubicBezTo>
                    <a:pt x="0" y="315468"/>
                    <a:pt x="9652" y="325120"/>
                    <a:pt x="22098" y="325120"/>
                  </a:cubicBezTo>
                  <a:lnTo>
                    <a:pt x="117602" y="325120"/>
                  </a:lnTo>
                  <a:cubicBezTo>
                    <a:pt x="118237" y="329946"/>
                    <a:pt x="122428" y="334137"/>
                    <a:pt x="128016" y="334137"/>
                  </a:cubicBezTo>
                  <a:lnTo>
                    <a:pt x="135636" y="334137"/>
                  </a:lnTo>
                  <a:cubicBezTo>
                    <a:pt x="137668" y="342392"/>
                    <a:pt x="140462" y="350774"/>
                    <a:pt x="145288" y="357632"/>
                  </a:cubicBezTo>
                  <a:lnTo>
                    <a:pt x="139065" y="363220"/>
                  </a:lnTo>
                  <a:cubicBezTo>
                    <a:pt x="137033" y="365252"/>
                    <a:pt x="136271" y="368046"/>
                    <a:pt x="136271" y="370840"/>
                  </a:cubicBezTo>
                  <a:cubicBezTo>
                    <a:pt x="136271" y="373634"/>
                    <a:pt x="137668" y="376428"/>
                    <a:pt x="139065" y="377825"/>
                  </a:cubicBezTo>
                  <a:lnTo>
                    <a:pt x="147320" y="386080"/>
                  </a:lnTo>
                  <a:cubicBezTo>
                    <a:pt x="149352" y="388112"/>
                    <a:pt x="152146" y="388874"/>
                    <a:pt x="154940" y="388874"/>
                  </a:cubicBezTo>
                  <a:cubicBezTo>
                    <a:pt x="157734" y="388874"/>
                    <a:pt x="160528" y="387477"/>
                    <a:pt x="161798" y="386080"/>
                  </a:cubicBezTo>
                  <a:lnTo>
                    <a:pt x="167386" y="380492"/>
                  </a:lnTo>
                  <a:cubicBezTo>
                    <a:pt x="174371" y="385318"/>
                    <a:pt x="182626" y="388747"/>
                    <a:pt x="190881" y="390144"/>
                  </a:cubicBezTo>
                  <a:lnTo>
                    <a:pt x="190881" y="397764"/>
                  </a:lnTo>
                  <a:cubicBezTo>
                    <a:pt x="190881" y="403352"/>
                    <a:pt x="195707" y="408178"/>
                    <a:pt x="201295" y="408178"/>
                  </a:cubicBezTo>
                  <a:lnTo>
                    <a:pt x="212344" y="408178"/>
                  </a:lnTo>
                  <a:cubicBezTo>
                    <a:pt x="217932" y="408178"/>
                    <a:pt x="222758" y="403352"/>
                    <a:pt x="222758" y="397764"/>
                  </a:cubicBezTo>
                  <a:lnTo>
                    <a:pt x="222758" y="390144"/>
                  </a:lnTo>
                  <a:cubicBezTo>
                    <a:pt x="231013" y="388112"/>
                    <a:pt x="239395" y="384556"/>
                    <a:pt x="246253" y="380492"/>
                  </a:cubicBezTo>
                  <a:lnTo>
                    <a:pt x="251841" y="386080"/>
                  </a:lnTo>
                  <a:cubicBezTo>
                    <a:pt x="253873" y="388112"/>
                    <a:pt x="256667" y="388874"/>
                    <a:pt x="259461" y="388874"/>
                  </a:cubicBezTo>
                  <a:cubicBezTo>
                    <a:pt x="262255" y="388874"/>
                    <a:pt x="265049" y="387477"/>
                    <a:pt x="266319" y="386080"/>
                  </a:cubicBezTo>
                  <a:lnTo>
                    <a:pt x="273939" y="378460"/>
                  </a:lnTo>
                  <a:cubicBezTo>
                    <a:pt x="275971" y="376428"/>
                    <a:pt x="276733" y="373634"/>
                    <a:pt x="276733" y="370840"/>
                  </a:cubicBezTo>
                  <a:cubicBezTo>
                    <a:pt x="276733" y="368046"/>
                    <a:pt x="275336" y="365252"/>
                    <a:pt x="273939" y="363855"/>
                  </a:cubicBezTo>
                  <a:lnTo>
                    <a:pt x="268351" y="358394"/>
                  </a:lnTo>
                  <a:cubicBezTo>
                    <a:pt x="273177" y="351536"/>
                    <a:pt x="276606" y="343154"/>
                    <a:pt x="278003" y="334899"/>
                  </a:cubicBezTo>
                  <a:lnTo>
                    <a:pt x="286258" y="334899"/>
                  </a:lnTo>
                  <a:cubicBezTo>
                    <a:pt x="291846" y="334899"/>
                    <a:pt x="296672" y="330073"/>
                    <a:pt x="296672" y="324485"/>
                  </a:cubicBezTo>
                  <a:lnTo>
                    <a:pt x="296672" y="313436"/>
                  </a:lnTo>
                  <a:cubicBezTo>
                    <a:pt x="296672" y="306578"/>
                    <a:pt x="292481" y="302387"/>
                    <a:pt x="286258" y="302387"/>
                  </a:cubicBezTo>
                  <a:moveTo>
                    <a:pt x="68453" y="31877"/>
                  </a:moveTo>
                  <a:cubicBezTo>
                    <a:pt x="68453" y="31242"/>
                    <a:pt x="69088" y="30480"/>
                    <a:pt x="69850" y="30480"/>
                  </a:cubicBezTo>
                  <a:lnTo>
                    <a:pt x="87122" y="30480"/>
                  </a:lnTo>
                  <a:cubicBezTo>
                    <a:pt x="94742" y="30480"/>
                    <a:pt x="100965" y="24257"/>
                    <a:pt x="100965" y="16637"/>
                  </a:cubicBezTo>
                  <a:cubicBezTo>
                    <a:pt x="100965" y="15240"/>
                    <a:pt x="102362" y="13843"/>
                    <a:pt x="103759" y="13843"/>
                  </a:cubicBezTo>
                  <a:lnTo>
                    <a:pt x="108585" y="13843"/>
                  </a:lnTo>
                  <a:cubicBezTo>
                    <a:pt x="109982" y="13843"/>
                    <a:pt x="111379" y="15240"/>
                    <a:pt x="111379" y="16637"/>
                  </a:cubicBezTo>
                  <a:cubicBezTo>
                    <a:pt x="111379" y="24257"/>
                    <a:pt x="117602" y="30480"/>
                    <a:pt x="125222" y="30480"/>
                  </a:cubicBezTo>
                  <a:lnTo>
                    <a:pt x="142494" y="30480"/>
                  </a:lnTo>
                  <a:cubicBezTo>
                    <a:pt x="143256" y="30480"/>
                    <a:pt x="143891" y="31115"/>
                    <a:pt x="143891" y="31877"/>
                  </a:cubicBezTo>
                  <a:lnTo>
                    <a:pt x="143891" y="40132"/>
                  </a:lnTo>
                  <a:lnTo>
                    <a:pt x="143891" y="40767"/>
                  </a:lnTo>
                  <a:lnTo>
                    <a:pt x="143891" y="41402"/>
                  </a:lnTo>
                  <a:lnTo>
                    <a:pt x="143891" y="51054"/>
                  </a:lnTo>
                  <a:lnTo>
                    <a:pt x="67691" y="51054"/>
                  </a:lnTo>
                  <a:lnTo>
                    <a:pt x="67691" y="31877"/>
                  </a:lnTo>
                  <a:close/>
                  <a:moveTo>
                    <a:pt x="13081" y="303022"/>
                  </a:moveTo>
                  <a:lnTo>
                    <a:pt x="13081" y="56007"/>
                  </a:lnTo>
                  <a:cubicBezTo>
                    <a:pt x="13081" y="51181"/>
                    <a:pt x="16510" y="47752"/>
                    <a:pt x="21336" y="47752"/>
                  </a:cubicBezTo>
                  <a:lnTo>
                    <a:pt x="55245" y="47752"/>
                  </a:lnTo>
                  <a:lnTo>
                    <a:pt x="55245" y="58166"/>
                  </a:lnTo>
                  <a:cubicBezTo>
                    <a:pt x="55245" y="62357"/>
                    <a:pt x="58039" y="65151"/>
                    <a:pt x="62230" y="65151"/>
                  </a:cubicBezTo>
                  <a:lnTo>
                    <a:pt x="152146" y="65151"/>
                  </a:lnTo>
                  <a:cubicBezTo>
                    <a:pt x="156337" y="65151"/>
                    <a:pt x="159131" y="62357"/>
                    <a:pt x="159131" y="58166"/>
                  </a:cubicBezTo>
                  <a:lnTo>
                    <a:pt x="159131" y="47752"/>
                  </a:lnTo>
                  <a:lnTo>
                    <a:pt x="192278" y="47752"/>
                  </a:lnTo>
                  <a:cubicBezTo>
                    <a:pt x="197104" y="47752"/>
                    <a:pt x="200533" y="51181"/>
                    <a:pt x="200533" y="56007"/>
                  </a:cubicBezTo>
                  <a:lnTo>
                    <a:pt x="200533" y="228346"/>
                  </a:lnTo>
                  <a:cubicBezTo>
                    <a:pt x="195707" y="228981"/>
                    <a:pt x="191516" y="233172"/>
                    <a:pt x="191516" y="238760"/>
                  </a:cubicBezTo>
                  <a:lnTo>
                    <a:pt x="191516" y="246380"/>
                  </a:lnTo>
                  <a:cubicBezTo>
                    <a:pt x="183261" y="248412"/>
                    <a:pt x="174879" y="251206"/>
                    <a:pt x="168021" y="256032"/>
                  </a:cubicBezTo>
                  <a:lnTo>
                    <a:pt x="162433" y="250444"/>
                  </a:lnTo>
                  <a:cubicBezTo>
                    <a:pt x="160401" y="248412"/>
                    <a:pt x="157607" y="247650"/>
                    <a:pt x="154813" y="247650"/>
                  </a:cubicBezTo>
                  <a:cubicBezTo>
                    <a:pt x="152019" y="247650"/>
                    <a:pt x="149225" y="249047"/>
                    <a:pt x="147828" y="250444"/>
                  </a:cubicBezTo>
                  <a:lnTo>
                    <a:pt x="140208" y="258064"/>
                  </a:lnTo>
                  <a:cubicBezTo>
                    <a:pt x="138176" y="260096"/>
                    <a:pt x="137414" y="262890"/>
                    <a:pt x="137414" y="265684"/>
                  </a:cubicBezTo>
                  <a:cubicBezTo>
                    <a:pt x="137414" y="268478"/>
                    <a:pt x="138811" y="271272"/>
                    <a:pt x="140208" y="272542"/>
                  </a:cubicBezTo>
                  <a:lnTo>
                    <a:pt x="145796" y="278130"/>
                  </a:lnTo>
                  <a:cubicBezTo>
                    <a:pt x="140970" y="285750"/>
                    <a:pt x="137541" y="293370"/>
                    <a:pt x="136144" y="301625"/>
                  </a:cubicBezTo>
                  <a:lnTo>
                    <a:pt x="127127" y="301625"/>
                  </a:lnTo>
                  <a:cubicBezTo>
                    <a:pt x="121666" y="301625"/>
                    <a:pt x="117475" y="305816"/>
                    <a:pt x="116713" y="310642"/>
                  </a:cubicBezTo>
                  <a:lnTo>
                    <a:pt x="21336" y="310642"/>
                  </a:lnTo>
                  <a:cubicBezTo>
                    <a:pt x="16510" y="311277"/>
                    <a:pt x="13081" y="307213"/>
                    <a:pt x="13081" y="303022"/>
                  </a:cubicBezTo>
                  <a:moveTo>
                    <a:pt x="282829" y="320294"/>
                  </a:moveTo>
                  <a:lnTo>
                    <a:pt x="275209" y="320294"/>
                  </a:lnTo>
                  <a:cubicBezTo>
                    <a:pt x="270383" y="320294"/>
                    <a:pt x="266192" y="323723"/>
                    <a:pt x="264795" y="328549"/>
                  </a:cubicBezTo>
                  <a:cubicBezTo>
                    <a:pt x="263398" y="337566"/>
                    <a:pt x="259969" y="345186"/>
                    <a:pt x="255143" y="352044"/>
                  </a:cubicBezTo>
                  <a:cubicBezTo>
                    <a:pt x="252349" y="356235"/>
                    <a:pt x="253111" y="361696"/>
                    <a:pt x="256540" y="365252"/>
                  </a:cubicBezTo>
                  <a:lnTo>
                    <a:pt x="261366" y="370078"/>
                  </a:lnTo>
                  <a:lnTo>
                    <a:pt x="258572" y="372872"/>
                  </a:lnTo>
                  <a:lnTo>
                    <a:pt x="252984" y="367411"/>
                  </a:lnTo>
                  <a:cubicBezTo>
                    <a:pt x="249555" y="363982"/>
                    <a:pt x="243967" y="363982"/>
                    <a:pt x="239903" y="366776"/>
                  </a:cubicBezTo>
                  <a:cubicBezTo>
                    <a:pt x="232918" y="371602"/>
                    <a:pt x="224663" y="375031"/>
                    <a:pt x="216408" y="376428"/>
                  </a:cubicBezTo>
                  <a:cubicBezTo>
                    <a:pt x="211582" y="377063"/>
                    <a:pt x="208153" y="381254"/>
                    <a:pt x="208153" y="386842"/>
                  </a:cubicBezTo>
                  <a:lnTo>
                    <a:pt x="208153" y="393700"/>
                  </a:lnTo>
                  <a:lnTo>
                    <a:pt x="203962" y="393700"/>
                  </a:lnTo>
                  <a:lnTo>
                    <a:pt x="203962" y="386842"/>
                  </a:lnTo>
                  <a:cubicBezTo>
                    <a:pt x="203962" y="382016"/>
                    <a:pt x="200533" y="377825"/>
                    <a:pt x="195707" y="376428"/>
                  </a:cubicBezTo>
                  <a:cubicBezTo>
                    <a:pt x="186690" y="375031"/>
                    <a:pt x="179070" y="371602"/>
                    <a:pt x="172212" y="366776"/>
                  </a:cubicBezTo>
                  <a:cubicBezTo>
                    <a:pt x="168021" y="363982"/>
                    <a:pt x="162560" y="364744"/>
                    <a:pt x="159131" y="368173"/>
                  </a:cubicBezTo>
                  <a:lnTo>
                    <a:pt x="154305" y="372999"/>
                  </a:lnTo>
                  <a:lnTo>
                    <a:pt x="151511" y="370205"/>
                  </a:lnTo>
                  <a:lnTo>
                    <a:pt x="156972" y="364744"/>
                  </a:lnTo>
                  <a:cubicBezTo>
                    <a:pt x="160401" y="361315"/>
                    <a:pt x="160401" y="355727"/>
                    <a:pt x="157607" y="351536"/>
                  </a:cubicBezTo>
                  <a:cubicBezTo>
                    <a:pt x="152781" y="344551"/>
                    <a:pt x="149352" y="336296"/>
                    <a:pt x="147955" y="328041"/>
                  </a:cubicBezTo>
                  <a:cubicBezTo>
                    <a:pt x="147320" y="323215"/>
                    <a:pt x="143129" y="319786"/>
                    <a:pt x="137541" y="319786"/>
                  </a:cubicBezTo>
                  <a:lnTo>
                    <a:pt x="130683" y="319786"/>
                  </a:lnTo>
                  <a:lnTo>
                    <a:pt x="130683" y="317754"/>
                  </a:lnTo>
                  <a:lnTo>
                    <a:pt x="130683" y="315722"/>
                  </a:lnTo>
                  <a:lnTo>
                    <a:pt x="137541" y="315722"/>
                  </a:lnTo>
                  <a:cubicBezTo>
                    <a:pt x="142367" y="315722"/>
                    <a:pt x="146558" y="312293"/>
                    <a:pt x="147955" y="307467"/>
                  </a:cubicBezTo>
                  <a:cubicBezTo>
                    <a:pt x="149352" y="298450"/>
                    <a:pt x="152781" y="290830"/>
                    <a:pt x="157607" y="283972"/>
                  </a:cubicBezTo>
                  <a:cubicBezTo>
                    <a:pt x="160401" y="279781"/>
                    <a:pt x="159639" y="274320"/>
                    <a:pt x="156210" y="270891"/>
                  </a:cubicBezTo>
                  <a:lnTo>
                    <a:pt x="151384" y="266065"/>
                  </a:lnTo>
                  <a:lnTo>
                    <a:pt x="154178" y="263271"/>
                  </a:lnTo>
                  <a:lnTo>
                    <a:pt x="159766" y="268732"/>
                  </a:lnTo>
                  <a:cubicBezTo>
                    <a:pt x="163195" y="272161"/>
                    <a:pt x="168783" y="272161"/>
                    <a:pt x="172974" y="269367"/>
                  </a:cubicBezTo>
                  <a:cubicBezTo>
                    <a:pt x="179959" y="264541"/>
                    <a:pt x="188214" y="261112"/>
                    <a:pt x="196469" y="259715"/>
                  </a:cubicBezTo>
                  <a:cubicBezTo>
                    <a:pt x="201295" y="259080"/>
                    <a:pt x="204724" y="254889"/>
                    <a:pt x="204724" y="249301"/>
                  </a:cubicBezTo>
                  <a:lnTo>
                    <a:pt x="204724" y="242443"/>
                  </a:lnTo>
                  <a:lnTo>
                    <a:pt x="206756" y="242443"/>
                  </a:lnTo>
                  <a:lnTo>
                    <a:pt x="208788" y="242443"/>
                  </a:lnTo>
                  <a:lnTo>
                    <a:pt x="208788" y="249301"/>
                  </a:lnTo>
                  <a:cubicBezTo>
                    <a:pt x="208788" y="254127"/>
                    <a:pt x="212217" y="258318"/>
                    <a:pt x="217043" y="259715"/>
                  </a:cubicBezTo>
                  <a:cubicBezTo>
                    <a:pt x="226060" y="261112"/>
                    <a:pt x="233680" y="264541"/>
                    <a:pt x="240538" y="269367"/>
                  </a:cubicBezTo>
                  <a:cubicBezTo>
                    <a:pt x="244729" y="272161"/>
                    <a:pt x="250190" y="271399"/>
                    <a:pt x="253746" y="267970"/>
                  </a:cubicBezTo>
                  <a:lnTo>
                    <a:pt x="258572" y="263144"/>
                  </a:lnTo>
                  <a:lnTo>
                    <a:pt x="261366" y="265938"/>
                  </a:lnTo>
                  <a:lnTo>
                    <a:pt x="255905" y="271526"/>
                  </a:lnTo>
                  <a:cubicBezTo>
                    <a:pt x="252476" y="274955"/>
                    <a:pt x="252476" y="280543"/>
                    <a:pt x="255270" y="284734"/>
                  </a:cubicBezTo>
                  <a:cubicBezTo>
                    <a:pt x="260096" y="291592"/>
                    <a:pt x="263525" y="299974"/>
                    <a:pt x="264922" y="308229"/>
                  </a:cubicBezTo>
                  <a:cubicBezTo>
                    <a:pt x="265557" y="313055"/>
                    <a:pt x="269748" y="316484"/>
                    <a:pt x="275336" y="316484"/>
                  </a:cubicBezTo>
                  <a:lnTo>
                    <a:pt x="282194" y="316484"/>
                  </a:lnTo>
                  <a:lnTo>
                    <a:pt x="282194" y="320675"/>
                  </a:lnTo>
                  <a:close/>
                </a:path>
              </a:pathLst>
            </a:custGeom>
            <a:solidFill>
              <a:srgbClr val="06BAAB"/>
            </a:solidFill>
          </p:spPr>
        </p:sp>
        <p:sp>
          <p:nvSpPr>
            <p:cNvPr name="Freeform 36" id="36"/>
            <p:cNvSpPr/>
            <p:nvPr/>
          </p:nvSpPr>
          <p:spPr>
            <a:xfrm flipH="false" flipV="false" rot="0">
              <a:off x="412877" y="429641"/>
              <a:ext cx="29718" cy="36576"/>
            </a:xfrm>
            <a:custGeom>
              <a:avLst/>
              <a:gdLst/>
              <a:ahLst/>
              <a:cxnLst/>
              <a:rect r="r" b="b" t="t" l="l"/>
              <a:pathLst>
                <a:path h="36576" w="29718">
                  <a:moveTo>
                    <a:pt x="22733" y="22733"/>
                  </a:moveTo>
                  <a:lnTo>
                    <a:pt x="13716" y="22733"/>
                  </a:lnTo>
                  <a:lnTo>
                    <a:pt x="13716" y="14478"/>
                  </a:lnTo>
                  <a:lnTo>
                    <a:pt x="13716" y="11684"/>
                  </a:lnTo>
                  <a:lnTo>
                    <a:pt x="13716" y="6858"/>
                  </a:lnTo>
                  <a:cubicBezTo>
                    <a:pt x="13716" y="2667"/>
                    <a:pt x="10922" y="0"/>
                    <a:pt x="6858" y="0"/>
                  </a:cubicBezTo>
                  <a:cubicBezTo>
                    <a:pt x="2794" y="0"/>
                    <a:pt x="0" y="2794"/>
                    <a:pt x="0" y="6858"/>
                  </a:cubicBezTo>
                  <a:lnTo>
                    <a:pt x="0" y="29718"/>
                  </a:lnTo>
                  <a:cubicBezTo>
                    <a:pt x="0" y="33909"/>
                    <a:pt x="2794" y="36576"/>
                    <a:pt x="6858" y="36576"/>
                  </a:cubicBezTo>
                  <a:lnTo>
                    <a:pt x="22733" y="36576"/>
                  </a:lnTo>
                  <a:cubicBezTo>
                    <a:pt x="26924" y="36576"/>
                    <a:pt x="29718" y="33782"/>
                    <a:pt x="29718" y="29718"/>
                  </a:cubicBezTo>
                  <a:cubicBezTo>
                    <a:pt x="29718" y="25654"/>
                    <a:pt x="26924" y="22733"/>
                    <a:pt x="22733" y="22733"/>
                  </a:cubicBezTo>
                </a:path>
              </a:pathLst>
            </a:custGeom>
            <a:solidFill>
              <a:srgbClr val="06BAAB"/>
            </a:solidFill>
          </p:spPr>
        </p:sp>
      </p:grpSp>
      <p:sp>
        <p:nvSpPr>
          <p:cNvPr name="Freeform 37" id="37"/>
          <p:cNvSpPr/>
          <p:nvPr/>
        </p:nvSpPr>
        <p:spPr>
          <a:xfrm flipH="false" flipV="false" rot="0">
            <a:off x="3014501" y="3220612"/>
            <a:ext cx="688848" cy="688838"/>
          </a:xfrm>
          <a:custGeom>
            <a:avLst/>
            <a:gdLst/>
            <a:ahLst/>
            <a:cxnLst/>
            <a:rect r="r" b="b" t="t" l="l"/>
            <a:pathLst>
              <a:path h="688838" w="688848">
                <a:moveTo>
                  <a:pt x="0" y="0"/>
                </a:moveTo>
                <a:lnTo>
                  <a:pt x="688848" y="0"/>
                </a:lnTo>
                <a:lnTo>
                  <a:pt x="688848" y="688839"/>
                </a:lnTo>
                <a:lnTo>
                  <a:pt x="0" y="68883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38" id="38"/>
          <p:cNvGrpSpPr>
            <a:grpSpLocks noChangeAspect="true"/>
          </p:cNvGrpSpPr>
          <p:nvPr/>
        </p:nvGrpSpPr>
        <p:grpSpPr>
          <a:xfrm rot="0">
            <a:off x="4184504" y="8251126"/>
            <a:ext cx="1799634" cy="385848"/>
            <a:chOff x="0" y="0"/>
            <a:chExt cx="1799628" cy="385851"/>
          </a:xfrm>
        </p:grpSpPr>
        <p:sp>
          <p:nvSpPr>
            <p:cNvPr name="Freeform 39" id="39"/>
            <p:cNvSpPr/>
            <p:nvPr/>
          </p:nvSpPr>
          <p:spPr>
            <a:xfrm flipH="false" flipV="false" rot="0">
              <a:off x="63500" y="163957"/>
              <a:ext cx="170180" cy="155829"/>
            </a:xfrm>
            <a:custGeom>
              <a:avLst/>
              <a:gdLst/>
              <a:ahLst/>
              <a:cxnLst/>
              <a:rect r="r" b="b" t="t" l="l"/>
              <a:pathLst>
                <a:path h="155829" w="170180">
                  <a:moveTo>
                    <a:pt x="98425" y="0"/>
                  </a:moveTo>
                  <a:lnTo>
                    <a:pt x="86868" y="70612"/>
                  </a:lnTo>
                  <a:lnTo>
                    <a:pt x="84582" y="70612"/>
                  </a:lnTo>
                  <a:lnTo>
                    <a:pt x="72771" y="0"/>
                  </a:lnTo>
                  <a:lnTo>
                    <a:pt x="5969" y="0"/>
                  </a:lnTo>
                  <a:lnTo>
                    <a:pt x="0" y="155829"/>
                  </a:lnTo>
                  <a:lnTo>
                    <a:pt x="46990" y="155829"/>
                  </a:lnTo>
                  <a:lnTo>
                    <a:pt x="46990" y="81534"/>
                  </a:lnTo>
                  <a:lnTo>
                    <a:pt x="48260" y="81534"/>
                  </a:lnTo>
                  <a:lnTo>
                    <a:pt x="62865" y="155829"/>
                  </a:lnTo>
                  <a:lnTo>
                    <a:pt x="106680" y="155829"/>
                  </a:lnTo>
                  <a:lnTo>
                    <a:pt x="121539" y="81534"/>
                  </a:lnTo>
                  <a:lnTo>
                    <a:pt x="122809" y="81534"/>
                  </a:lnTo>
                  <a:lnTo>
                    <a:pt x="122809" y="155829"/>
                  </a:lnTo>
                  <a:lnTo>
                    <a:pt x="170180" y="155829"/>
                  </a:lnTo>
                  <a:lnTo>
                    <a:pt x="164338" y="0"/>
                  </a:lnTo>
                  <a:close/>
                </a:path>
              </a:pathLst>
            </a:custGeom>
            <a:solidFill>
              <a:srgbClr val="02B9AB"/>
            </a:solidFill>
          </p:spPr>
        </p:sp>
        <p:sp>
          <p:nvSpPr>
            <p:cNvPr name="Freeform 40" id="40"/>
            <p:cNvSpPr/>
            <p:nvPr/>
          </p:nvSpPr>
          <p:spPr>
            <a:xfrm flipH="false" flipV="false" rot="0">
              <a:off x="253238" y="163957"/>
              <a:ext cx="102997" cy="155829"/>
            </a:xfrm>
            <a:custGeom>
              <a:avLst/>
              <a:gdLst/>
              <a:ahLst/>
              <a:cxnLst/>
              <a:rect r="r" b="b" t="t" l="l"/>
              <a:pathLst>
                <a:path h="155829" w="102997">
                  <a:moveTo>
                    <a:pt x="0" y="0"/>
                  </a:moveTo>
                  <a:lnTo>
                    <a:pt x="0" y="155829"/>
                  </a:lnTo>
                  <a:lnTo>
                    <a:pt x="99441" y="155829"/>
                  </a:lnTo>
                  <a:lnTo>
                    <a:pt x="102997" y="117729"/>
                  </a:lnTo>
                  <a:lnTo>
                    <a:pt x="53721" y="117729"/>
                  </a:lnTo>
                  <a:lnTo>
                    <a:pt x="53721" y="96393"/>
                  </a:lnTo>
                  <a:lnTo>
                    <a:pt x="93599" y="96393"/>
                  </a:lnTo>
                  <a:lnTo>
                    <a:pt x="93599" y="60198"/>
                  </a:lnTo>
                  <a:lnTo>
                    <a:pt x="53721" y="60198"/>
                  </a:lnTo>
                  <a:lnTo>
                    <a:pt x="53721" y="41402"/>
                  </a:lnTo>
                  <a:lnTo>
                    <a:pt x="99441" y="41402"/>
                  </a:lnTo>
                  <a:lnTo>
                    <a:pt x="102997" y="0"/>
                  </a:lnTo>
                  <a:close/>
                </a:path>
              </a:pathLst>
            </a:custGeom>
            <a:solidFill>
              <a:srgbClr val="02B9AB"/>
            </a:solidFill>
          </p:spPr>
        </p:sp>
        <p:sp>
          <p:nvSpPr>
            <p:cNvPr name="Freeform 41" id="41"/>
            <p:cNvSpPr/>
            <p:nvPr/>
          </p:nvSpPr>
          <p:spPr>
            <a:xfrm flipH="false" flipV="false" rot="0">
              <a:off x="369062" y="163957"/>
              <a:ext cx="102997" cy="155829"/>
            </a:xfrm>
            <a:custGeom>
              <a:avLst/>
              <a:gdLst/>
              <a:ahLst/>
              <a:cxnLst/>
              <a:rect r="r" b="b" t="t" l="l"/>
              <a:pathLst>
                <a:path h="155829" w="102997">
                  <a:moveTo>
                    <a:pt x="0" y="0"/>
                  </a:moveTo>
                  <a:lnTo>
                    <a:pt x="0" y="155829"/>
                  </a:lnTo>
                  <a:lnTo>
                    <a:pt x="99441" y="155829"/>
                  </a:lnTo>
                  <a:lnTo>
                    <a:pt x="102997" y="117729"/>
                  </a:lnTo>
                  <a:lnTo>
                    <a:pt x="53721" y="117729"/>
                  </a:lnTo>
                  <a:lnTo>
                    <a:pt x="53721" y="96393"/>
                  </a:lnTo>
                  <a:lnTo>
                    <a:pt x="93599" y="96393"/>
                  </a:lnTo>
                  <a:lnTo>
                    <a:pt x="93599" y="60198"/>
                  </a:lnTo>
                  <a:lnTo>
                    <a:pt x="53721" y="60198"/>
                  </a:lnTo>
                  <a:lnTo>
                    <a:pt x="53721" y="41402"/>
                  </a:lnTo>
                  <a:lnTo>
                    <a:pt x="99441" y="41402"/>
                  </a:lnTo>
                  <a:lnTo>
                    <a:pt x="102997" y="0"/>
                  </a:lnTo>
                  <a:close/>
                </a:path>
              </a:pathLst>
            </a:custGeom>
            <a:solidFill>
              <a:srgbClr val="02B9AB"/>
            </a:solidFill>
          </p:spPr>
        </p:sp>
        <p:sp>
          <p:nvSpPr>
            <p:cNvPr name="Freeform 42" id="42"/>
            <p:cNvSpPr/>
            <p:nvPr/>
          </p:nvSpPr>
          <p:spPr>
            <a:xfrm flipH="false" flipV="false" rot="0">
              <a:off x="484759" y="163957"/>
              <a:ext cx="126492" cy="155956"/>
            </a:xfrm>
            <a:custGeom>
              <a:avLst/>
              <a:gdLst/>
              <a:ahLst/>
              <a:cxnLst/>
              <a:rect r="r" b="b" t="t" l="l"/>
              <a:pathLst>
                <a:path h="155956" w="126492">
                  <a:moveTo>
                    <a:pt x="64897" y="68199"/>
                  </a:moveTo>
                  <a:cubicBezTo>
                    <a:pt x="66421" y="65913"/>
                    <a:pt x="67310" y="61976"/>
                    <a:pt x="67310" y="56261"/>
                  </a:cubicBezTo>
                  <a:cubicBezTo>
                    <a:pt x="67310" y="50546"/>
                    <a:pt x="66421" y="46609"/>
                    <a:pt x="64770" y="44450"/>
                  </a:cubicBezTo>
                  <a:cubicBezTo>
                    <a:pt x="63119" y="42291"/>
                    <a:pt x="60452" y="41148"/>
                    <a:pt x="57023" y="41148"/>
                  </a:cubicBezTo>
                  <a:lnTo>
                    <a:pt x="50546" y="41148"/>
                  </a:lnTo>
                  <a:lnTo>
                    <a:pt x="50546" y="71501"/>
                  </a:lnTo>
                  <a:lnTo>
                    <a:pt x="56769" y="71501"/>
                  </a:lnTo>
                  <a:cubicBezTo>
                    <a:pt x="60579" y="71501"/>
                    <a:pt x="63373" y="70358"/>
                    <a:pt x="64897" y="68072"/>
                  </a:cubicBezTo>
                  <a:moveTo>
                    <a:pt x="123317" y="50165"/>
                  </a:moveTo>
                  <a:cubicBezTo>
                    <a:pt x="123317" y="60198"/>
                    <a:pt x="121666" y="68199"/>
                    <a:pt x="118364" y="74168"/>
                  </a:cubicBezTo>
                  <a:cubicBezTo>
                    <a:pt x="115062" y="80137"/>
                    <a:pt x="109982" y="85344"/>
                    <a:pt x="103124" y="89916"/>
                  </a:cubicBezTo>
                  <a:lnTo>
                    <a:pt x="126492" y="155956"/>
                  </a:lnTo>
                  <a:lnTo>
                    <a:pt x="70993" y="155956"/>
                  </a:lnTo>
                  <a:lnTo>
                    <a:pt x="55372" y="102235"/>
                  </a:lnTo>
                  <a:lnTo>
                    <a:pt x="51308" y="102235"/>
                  </a:lnTo>
                  <a:lnTo>
                    <a:pt x="51308" y="155956"/>
                  </a:lnTo>
                  <a:lnTo>
                    <a:pt x="0" y="155956"/>
                  </a:lnTo>
                  <a:lnTo>
                    <a:pt x="0" y="0"/>
                  </a:lnTo>
                  <a:lnTo>
                    <a:pt x="66548" y="0"/>
                  </a:lnTo>
                  <a:cubicBezTo>
                    <a:pt x="85979" y="0"/>
                    <a:pt x="100203" y="4064"/>
                    <a:pt x="109474" y="12192"/>
                  </a:cubicBezTo>
                  <a:cubicBezTo>
                    <a:pt x="118745" y="20320"/>
                    <a:pt x="123317" y="33020"/>
                    <a:pt x="123317" y="50292"/>
                  </a:cubicBezTo>
                </a:path>
              </a:pathLst>
            </a:custGeom>
            <a:solidFill>
              <a:srgbClr val="02B9AB"/>
            </a:solidFill>
          </p:spPr>
        </p:sp>
        <p:sp>
          <p:nvSpPr>
            <p:cNvPr name="Freeform 43" id="43"/>
            <p:cNvSpPr/>
            <p:nvPr/>
          </p:nvSpPr>
          <p:spPr>
            <a:xfrm flipH="false" flipV="false" rot="0">
              <a:off x="626110" y="163957"/>
              <a:ext cx="127762" cy="155702"/>
            </a:xfrm>
            <a:custGeom>
              <a:avLst/>
              <a:gdLst/>
              <a:ahLst/>
              <a:cxnLst/>
              <a:rect r="r" b="b" t="t" l="l"/>
              <a:pathLst>
                <a:path h="155702" w="127762">
                  <a:moveTo>
                    <a:pt x="69723" y="121920"/>
                  </a:moveTo>
                  <a:cubicBezTo>
                    <a:pt x="71247" y="120015"/>
                    <a:pt x="72009" y="115951"/>
                    <a:pt x="72009" y="109728"/>
                  </a:cubicBezTo>
                  <a:cubicBezTo>
                    <a:pt x="72009" y="103505"/>
                    <a:pt x="71247" y="99187"/>
                    <a:pt x="69596" y="96520"/>
                  </a:cubicBezTo>
                  <a:cubicBezTo>
                    <a:pt x="67945" y="93853"/>
                    <a:pt x="65024" y="92583"/>
                    <a:pt x="60706" y="92583"/>
                  </a:cubicBezTo>
                  <a:lnTo>
                    <a:pt x="53467" y="92583"/>
                  </a:lnTo>
                  <a:lnTo>
                    <a:pt x="53467" y="124714"/>
                  </a:lnTo>
                  <a:lnTo>
                    <a:pt x="60706" y="124714"/>
                  </a:lnTo>
                  <a:cubicBezTo>
                    <a:pt x="65278" y="124714"/>
                    <a:pt x="68199" y="123825"/>
                    <a:pt x="69723" y="121793"/>
                  </a:cubicBezTo>
                  <a:moveTo>
                    <a:pt x="67564" y="61849"/>
                  </a:moveTo>
                  <a:cubicBezTo>
                    <a:pt x="68961" y="59817"/>
                    <a:pt x="69723" y="56388"/>
                    <a:pt x="69723" y="51435"/>
                  </a:cubicBezTo>
                  <a:cubicBezTo>
                    <a:pt x="69723" y="46482"/>
                    <a:pt x="68961" y="42926"/>
                    <a:pt x="67564" y="40767"/>
                  </a:cubicBezTo>
                  <a:cubicBezTo>
                    <a:pt x="66167" y="38608"/>
                    <a:pt x="63881" y="37465"/>
                    <a:pt x="60706" y="37465"/>
                  </a:cubicBezTo>
                  <a:lnTo>
                    <a:pt x="53467" y="37465"/>
                  </a:lnTo>
                  <a:lnTo>
                    <a:pt x="53467" y="64770"/>
                  </a:lnTo>
                  <a:lnTo>
                    <a:pt x="60960" y="64770"/>
                  </a:lnTo>
                  <a:cubicBezTo>
                    <a:pt x="64008" y="64770"/>
                    <a:pt x="66167" y="63754"/>
                    <a:pt x="67564" y="61722"/>
                  </a:cubicBezTo>
                  <a:moveTo>
                    <a:pt x="127635" y="109982"/>
                  </a:moveTo>
                  <a:cubicBezTo>
                    <a:pt x="127635" y="140462"/>
                    <a:pt x="108712" y="155702"/>
                    <a:pt x="70866" y="155702"/>
                  </a:cubicBezTo>
                  <a:lnTo>
                    <a:pt x="0" y="155702"/>
                  </a:lnTo>
                  <a:lnTo>
                    <a:pt x="0" y="0"/>
                  </a:lnTo>
                  <a:lnTo>
                    <a:pt x="69977" y="0"/>
                  </a:lnTo>
                  <a:cubicBezTo>
                    <a:pt x="88773" y="0"/>
                    <a:pt x="102616" y="3302"/>
                    <a:pt x="111506" y="10033"/>
                  </a:cubicBezTo>
                  <a:cubicBezTo>
                    <a:pt x="120396" y="16764"/>
                    <a:pt x="124968" y="27051"/>
                    <a:pt x="124968" y="40894"/>
                  </a:cubicBezTo>
                  <a:cubicBezTo>
                    <a:pt x="124968" y="54737"/>
                    <a:pt x="119126" y="65532"/>
                    <a:pt x="107442" y="73025"/>
                  </a:cubicBezTo>
                  <a:lnTo>
                    <a:pt x="107442" y="74041"/>
                  </a:lnTo>
                  <a:cubicBezTo>
                    <a:pt x="121031" y="80264"/>
                    <a:pt x="127762" y="92329"/>
                    <a:pt x="127762" y="110236"/>
                  </a:cubicBezTo>
                </a:path>
              </a:pathLst>
            </a:custGeom>
            <a:solidFill>
              <a:srgbClr val="F99D3A"/>
            </a:solidFill>
          </p:spPr>
        </p:sp>
        <p:sp>
          <p:nvSpPr>
            <p:cNvPr name="Freeform 44" id="44"/>
            <p:cNvSpPr/>
            <p:nvPr/>
          </p:nvSpPr>
          <p:spPr>
            <a:xfrm flipH="false" flipV="false" rot="0">
              <a:off x="762381" y="161417"/>
              <a:ext cx="142875" cy="160782"/>
            </a:xfrm>
            <a:custGeom>
              <a:avLst/>
              <a:gdLst/>
              <a:ahLst/>
              <a:cxnLst/>
              <a:rect r="r" b="b" t="t" l="l"/>
              <a:pathLst>
                <a:path h="160782" w="142875">
                  <a:moveTo>
                    <a:pt x="85598" y="49530"/>
                  </a:moveTo>
                  <a:cubicBezTo>
                    <a:pt x="83439" y="45212"/>
                    <a:pt x="78740" y="43180"/>
                    <a:pt x="71501" y="43180"/>
                  </a:cubicBezTo>
                  <a:cubicBezTo>
                    <a:pt x="64262" y="43180"/>
                    <a:pt x="59690" y="45212"/>
                    <a:pt x="57658" y="49403"/>
                  </a:cubicBezTo>
                  <a:cubicBezTo>
                    <a:pt x="55626" y="53594"/>
                    <a:pt x="54610" y="62484"/>
                    <a:pt x="54610" y="76200"/>
                  </a:cubicBezTo>
                  <a:lnTo>
                    <a:pt x="54610" y="87249"/>
                  </a:lnTo>
                  <a:cubicBezTo>
                    <a:pt x="54610" y="101346"/>
                    <a:pt x="55626" y="110363"/>
                    <a:pt x="57912" y="114681"/>
                  </a:cubicBezTo>
                  <a:cubicBezTo>
                    <a:pt x="60198" y="118999"/>
                    <a:pt x="64897" y="120904"/>
                    <a:pt x="72263" y="120904"/>
                  </a:cubicBezTo>
                  <a:cubicBezTo>
                    <a:pt x="79629" y="120904"/>
                    <a:pt x="84201" y="118872"/>
                    <a:pt x="86106" y="114935"/>
                  </a:cubicBezTo>
                  <a:cubicBezTo>
                    <a:pt x="88011" y="110998"/>
                    <a:pt x="88900" y="101981"/>
                    <a:pt x="88900" y="88011"/>
                  </a:cubicBezTo>
                  <a:lnTo>
                    <a:pt x="88900" y="76454"/>
                  </a:lnTo>
                  <a:cubicBezTo>
                    <a:pt x="88900" y="62738"/>
                    <a:pt x="87757" y="53721"/>
                    <a:pt x="85598" y="49530"/>
                  </a:cubicBezTo>
                  <a:moveTo>
                    <a:pt x="0" y="79375"/>
                  </a:moveTo>
                  <a:cubicBezTo>
                    <a:pt x="0" y="51562"/>
                    <a:pt x="5588" y="31369"/>
                    <a:pt x="16764" y="18796"/>
                  </a:cubicBezTo>
                  <a:cubicBezTo>
                    <a:pt x="27940" y="6223"/>
                    <a:pt x="46228" y="0"/>
                    <a:pt x="71755" y="0"/>
                  </a:cubicBezTo>
                  <a:cubicBezTo>
                    <a:pt x="97282" y="0"/>
                    <a:pt x="115570" y="6223"/>
                    <a:pt x="126492" y="18542"/>
                  </a:cubicBezTo>
                  <a:cubicBezTo>
                    <a:pt x="137414" y="30861"/>
                    <a:pt x="142875" y="51054"/>
                    <a:pt x="142875" y="78867"/>
                  </a:cubicBezTo>
                  <a:cubicBezTo>
                    <a:pt x="142875" y="106680"/>
                    <a:pt x="137287" y="127381"/>
                    <a:pt x="125984" y="140716"/>
                  </a:cubicBezTo>
                  <a:cubicBezTo>
                    <a:pt x="114681" y="154051"/>
                    <a:pt x="96393" y="160782"/>
                    <a:pt x="71247" y="160782"/>
                  </a:cubicBezTo>
                  <a:cubicBezTo>
                    <a:pt x="46101" y="160782"/>
                    <a:pt x="27940" y="154178"/>
                    <a:pt x="16764" y="140970"/>
                  </a:cubicBezTo>
                  <a:cubicBezTo>
                    <a:pt x="5588" y="127762"/>
                    <a:pt x="0" y="107188"/>
                    <a:pt x="0" y="79375"/>
                  </a:cubicBezTo>
                </a:path>
              </a:pathLst>
            </a:custGeom>
            <a:solidFill>
              <a:srgbClr val="F99D3A"/>
            </a:solidFill>
          </p:spPr>
        </p:sp>
        <p:sp>
          <p:nvSpPr>
            <p:cNvPr name="Freeform 45" id="45"/>
            <p:cNvSpPr/>
            <p:nvPr/>
          </p:nvSpPr>
          <p:spPr>
            <a:xfrm flipH="false" flipV="false" rot="0">
              <a:off x="919734" y="163830"/>
              <a:ext cx="170307" cy="155956"/>
            </a:xfrm>
            <a:custGeom>
              <a:avLst/>
              <a:gdLst/>
              <a:ahLst/>
              <a:cxnLst/>
              <a:rect r="r" b="b" t="t" l="l"/>
              <a:pathLst>
                <a:path h="155956" w="170307">
                  <a:moveTo>
                    <a:pt x="170307" y="155956"/>
                  </a:moveTo>
                  <a:lnTo>
                    <a:pt x="122809" y="155956"/>
                  </a:lnTo>
                  <a:lnTo>
                    <a:pt x="122809" y="81661"/>
                  </a:lnTo>
                  <a:lnTo>
                    <a:pt x="121539" y="81661"/>
                  </a:lnTo>
                  <a:lnTo>
                    <a:pt x="106680" y="155956"/>
                  </a:lnTo>
                  <a:lnTo>
                    <a:pt x="62865" y="155956"/>
                  </a:lnTo>
                  <a:lnTo>
                    <a:pt x="48260" y="81661"/>
                  </a:lnTo>
                  <a:lnTo>
                    <a:pt x="46990" y="81661"/>
                  </a:lnTo>
                  <a:lnTo>
                    <a:pt x="46990" y="155956"/>
                  </a:lnTo>
                  <a:lnTo>
                    <a:pt x="0" y="155956"/>
                  </a:lnTo>
                  <a:lnTo>
                    <a:pt x="5969" y="0"/>
                  </a:lnTo>
                  <a:lnTo>
                    <a:pt x="72771" y="0"/>
                  </a:lnTo>
                  <a:lnTo>
                    <a:pt x="84582" y="70485"/>
                  </a:lnTo>
                  <a:lnTo>
                    <a:pt x="86868" y="70485"/>
                  </a:lnTo>
                  <a:lnTo>
                    <a:pt x="98425" y="0"/>
                  </a:lnTo>
                  <a:lnTo>
                    <a:pt x="164465" y="0"/>
                  </a:lnTo>
                  <a:close/>
                </a:path>
              </a:pathLst>
            </a:custGeom>
            <a:solidFill>
              <a:srgbClr val="F99D3A"/>
            </a:solidFill>
          </p:spPr>
        </p:sp>
        <p:sp>
          <p:nvSpPr>
            <p:cNvPr name="Freeform 46" id="46"/>
            <p:cNvSpPr/>
            <p:nvPr/>
          </p:nvSpPr>
          <p:spPr>
            <a:xfrm flipH="false" flipV="false" rot="0">
              <a:off x="1109599" y="163957"/>
              <a:ext cx="102997" cy="155829"/>
            </a:xfrm>
            <a:custGeom>
              <a:avLst/>
              <a:gdLst/>
              <a:ahLst/>
              <a:cxnLst/>
              <a:rect r="r" b="b" t="t" l="l"/>
              <a:pathLst>
                <a:path h="155829" w="102997">
                  <a:moveTo>
                    <a:pt x="99441" y="155829"/>
                  </a:moveTo>
                  <a:lnTo>
                    <a:pt x="0" y="155829"/>
                  </a:lnTo>
                  <a:lnTo>
                    <a:pt x="0" y="0"/>
                  </a:lnTo>
                  <a:lnTo>
                    <a:pt x="102997" y="0"/>
                  </a:lnTo>
                  <a:lnTo>
                    <a:pt x="99441" y="41402"/>
                  </a:lnTo>
                  <a:lnTo>
                    <a:pt x="53721" y="41402"/>
                  </a:lnTo>
                  <a:lnTo>
                    <a:pt x="53721" y="60198"/>
                  </a:lnTo>
                  <a:lnTo>
                    <a:pt x="93599" y="60198"/>
                  </a:lnTo>
                  <a:lnTo>
                    <a:pt x="93599" y="96393"/>
                  </a:lnTo>
                  <a:lnTo>
                    <a:pt x="53721" y="96393"/>
                  </a:lnTo>
                  <a:lnTo>
                    <a:pt x="53721" y="117729"/>
                  </a:lnTo>
                  <a:lnTo>
                    <a:pt x="102997" y="117729"/>
                  </a:lnTo>
                  <a:close/>
                </a:path>
              </a:pathLst>
            </a:custGeom>
            <a:solidFill>
              <a:srgbClr val="F99D3A"/>
            </a:solidFill>
          </p:spPr>
        </p:sp>
        <p:sp>
          <p:nvSpPr>
            <p:cNvPr name="Freeform 47" id="47"/>
            <p:cNvSpPr/>
            <p:nvPr/>
          </p:nvSpPr>
          <p:spPr>
            <a:xfrm flipH="false" flipV="false" rot="0">
              <a:off x="1225296" y="163957"/>
              <a:ext cx="132334" cy="155829"/>
            </a:xfrm>
            <a:custGeom>
              <a:avLst/>
              <a:gdLst/>
              <a:ahLst/>
              <a:cxnLst/>
              <a:rect r="r" b="b" t="t" l="l"/>
              <a:pathLst>
                <a:path h="155829" w="132334">
                  <a:moveTo>
                    <a:pt x="132334" y="155829"/>
                  </a:moveTo>
                  <a:lnTo>
                    <a:pt x="81153" y="155829"/>
                  </a:lnTo>
                  <a:lnTo>
                    <a:pt x="49530" y="94361"/>
                  </a:lnTo>
                  <a:lnTo>
                    <a:pt x="47752" y="94361"/>
                  </a:lnTo>
                  <a:lnTo>
                    <a:pt x="47752" y="155829"/>
                  </a:lnTo>
                  <a:lnTo>
                    <a:pt x="0" y="155829"/>
                  </a:lnTo>
                  <a:lnTo>
                    <a:pt x="0" y="0"/>
                  </a:lnTo>
                  <a:lnTo>
                    <a:pt x="52959" y="0"/>
                  </a:lnTo>
                  <a:lnTo>
                    <a:pt x="82550" y="63500"/>
                  </a:lnTo>
                  <a:lnTo>
                    <a:pt x="84074" y="63500"/>
                  </a:lnTo>
                  <a:lnTo>
                    <a:pt x="84074" y="0"/>
                  </a:lnTo>
                  <a:lnTo>
                    <a:pt x="132334" y="0"/>
                  </a:lnTo>
                  <a:close/>
                </a:path>
              </a:pathLst>
            </a:custGeom>
            <a:solidFill>
              <a:srgbClr val="F99D3A"/>
            </a:solidFill>
          </p:spPr>
        </p:sp>
        <p:sp>
          <p:nvSpPr>
            <p:cNvPr name="Freeform 48" id="48"/>
            <p:cNvSpPr/>
            <p:nvPr/>
          </p:nvSpPr>
          <p:spPr>
            <a:xfrm flipH="false" flipV="false" rot="0">
              <a:off x="1377696" y="163957"/>
              <a:ext cx="132334" cy="155829"/>
            </a:xfrm>
            <a:custGeom>
              <a:avLst/>
              <a:gdLst/>
              <a:ahLst/>
              <a:cxnLst/>
              <a:rect r="r" b="b" t="t" l="l"/>
              <a:pathLst>
                <a:path h="155829" w="132334">
                  <a:moveTo>
                    <a:pt x="132334" y="155829"/>
                  </a:moveTo>
                  <a:lnTo>
                    <a:pt x="81153" y="155829"/>
                  </a:lnTo>
                  <a:lnTo>
                    <a:pt x="49530" y="94361"/>
                  </a:lnTo>
                  <a:lnTo>
                    <a:pt x="47752" y="94361"/>
                  </a:lnTo>
                  <a:lnTo>
                    <a:pt x="47752" y="155829"/>
                  </a:lnTo>
                  <a:lnTo>
                    <a:pt x="0" y="155829"/>
                  </a:lnTo>
                  <a:lnTo>
                    <a:pt x="0" y="0"/>
                  </a:lnTo>
                  <a:lnTo>
                    <a:pt x="52959" y="0"/>
                  </a:lnTo>
                  <a:lnTo>
                    <a:pt x="82550" y="63500"/>
                  </a:lnTo>
                  <a:lnTo>
                    <a:pt x="84074" y="63500"/>
                  </a:lnTo>
                  <a:lnTo>
                    <a:pt x="84074" y="0"/>
                  </a:lnTo>
                  <a:lnTo>
                    <a:pt x="132334" y="0"/>
                  </a:lnTo>
                  <a:close/>
                </a:path>
              </a:pathLst>
            </a:custGeom>
            <a:solidFill>
              <a:srgbClr val="DF7E60"/>
            </a:solidFill>
          </p:spPr>
        </p:sp>
        <p:sp>
          <p:nvSpPr>
            <p:cNvPr name="Freeform 49" id="49"/>
            <p:cNvSpPr/>
            <p:nvPr/>
          </p:nvSpPr>
          <p:spPr>
            <a:xfrm flipH="false" flipV="false" rot="0">
              <a:off x="1530604" y="163957"/>
              <a:ext cx="132715" cy="158369"/>
            </a:xfrm>
            <a:custGeom>
              <a:avLst/>
              <a:gdLst/>
              <a:ahLst/>
              <a:cxnLst/>
              <a:rect r="r" b="b" t="t" l="l"/>
              <a:pathLst>
                <a:path h="158369" w="132715">
                  <a:moveTo>
                    <a:pt x="0" y="0"/>
                  </a:moveTo>
                  <a:lnTo>
                    <a:pt x="0" y="104140"/>
                  </a:lnTo>
                  <a:cubicBezTo>
                    <a:pt x="0" y="139954"/>
                    <a:pt x="21590" y="158115"/>
                    <a:pt x="64643" y="158369"/>
                  </a:cubicBezTo>
                  <a:lnTo>
                    <a:pt x="66802" y="158369"/>
                  </a:lnTo>
                  <a:cubicBezTo>
                    <a:pt x="87884" y="158242"/>
                    <a:pt x="104140" y="153670"/>
                    <a:pt x="115443" y="144780"/>
                  </a:cubicBezTo>
                  <a:cubicBezTo>
                    <a:pt x="127000" y="135763"/>
                    <a:pt x="132715" y="122047"/>
                    <a:pt x="132715" y="103632"/>
                  </a:cubicBezTo>
                  <a:lnTo>
                    <a:pt x="132715" y="0"/>
                  </a:lnTo>
                  <a:lnTo>
                    <a:pt x="78994" y="0"/>
                  </a:lnTo>
                  <a:lnTo>
                    <a:pt x="78994" y="100457"/>
                  </a:lnTo>
                  <a:cubicBezTo>
                    <a:pt x="78994" y="109728"/>
                    <a:pt x="74930" y="114300"/>
                    <a:pt x="66802" y="114300"/>
                  </a:cubicBezTo>
                  <a:cubicBezTo>
                    <a:pt x="58674" y="114300"/>
                    <a:pt x="54610" y="109855"/>
                    <a:pt x="54610" y="100711"/>
                  </a:cubicBezTo>
                  <a:lnTo>
                    <a:pt x="54610" y="0"/>
                  </a:lnTo>
                  <a:close/>
                </a:path>
              </a:pathLst>
            </a:custGeom>
            <a:solidFill>
              <a:srgbClr val="DF7E60"/>
            </a:solidFill>
          </p:spPr>
        </p:sp>
        <p:sp>
          <p:nvSpPr>
            <p:cNvPr name="Freeform 50" id="50"/>
            <p:cNvSpPr/>
            <p:nvPr/>
          </p:nvSpPr>
          <p:spPr>
            <a:xfrm flipH="false" flipV="false" rot="0">
              <a:off x="1653298" y="63500"/>
              <a:ext cx="82886" cy="119126"/>
            </a:xfrm>
            <a:custGeom>
              <a:avLst/>
              <a:gdLst/>
              <a:ahLst/>
              <a:cxnLst/>
              <a:rect r="r" b="b" t="t" l="l"/>
              <a:pathLst>
                <a:path h="119126" w="82886">
                  <a:moveTo>
                    <a:pt x="12942" y="0"/>
                  </a:moveTo>
                  <a:cubicBezTo>
                    <a:pt x="-35572" y="84963"/>
                    <a:pt x="67933" y="119126"/>
                    <a:pt x="67933" y="119126"/>
                  </a:cubicBezTo>
                  <a:cubicBezTo>
                    <a:pt x="71870" y="112395"/>
                    <a:pt x="36183" y="39878"/>
                    <a:pt x="36056" y="39878"/>
                  </a:cubicBezTo>
                  <a:lnTo>
                    <a:pt x="36056" y="39878"/>
                  </a:lnTo>
                  <a:cubicBezTo>
                    <a:pt x="61075" y="52832"/>
                    <a:pt x="71108" y="117475"/>
                    <a:pt x="74156" y="117475"/>
                  </a:cubicBezTo>
                  <a:cubicBezTo>
                    <a:pt x="74283" y="117475"/>
                    <a:pt x="74410" y="117348"/>
                    <a:pt x="74537" y="116967"/>
                  </a:cubicBezTo>
                  <a:cubicBezTo>
                    <a:pt x="97524" y="54610"/>
                    <a:pt x="68187" y="34290"/>
                    <a:pt x="45073" y="21336"/>
                  </a:cubicBezTo>
                  <a:cubicBezTo>
                    <a:pt x="22594" y="8636"/>
                    <a:pt x="13196" y="381"/>
                    <a:pt x="12942" y="0"/>
                  </a:cubicBezTo>
                  <a:close/>
                </a:path>
              </a:pathLst>
            </a:custGeom>
            <a:solidFill>
              <a:srgbClr val="02B9AB"/>
            </a:solidFill>
          </p:spPr>
        </p:sp>
      </p:grpSp>
      <p:sp>
        <p:nvSpPr>
          <p:cNvPr name="TextBox 51" id="51"/>
          <p:cNvSpPr txBox="true"/>
          <p:nvPr/>
        </p:nvSpPr>
        <p:spPr>
          <a:xfrm rot="0">
            <a:off x="2538003" y="556927"/>
            <a:ext cx="3007547" cy="1502093"/>
          </a:xfrm>
          <a:prstGeom prst="rect">
            <a:avLst/>
          </a:prstGeom>
        </p:spPr>
        <p:txBody>
          <a:bodyPr anchor="t" rtlCol="false" tIns="0" lIns="0" bIns="0" rIns="0">
            <a:spAutoFit/>
          </a:bodyPr>
          <a:lstStyle/>
          <a:p>
            <a:pPr algn="l">
              <a:lnSpc>
                <a:spcPts val="2901"/>
              </a:lnSpc>
            </a:pPr>
            <a:r>
              <a:rPr lang="en-US" b="true" sz="2847">
                <a:solidFill>
                  <a:srgbClr val="FFFFFF"/>
                </a:solidFill>
                <a:latin typeface="Passion One Bold"/>
                <a:ea typeface="Passion One Bold"/>
                <a:cs typeface="Passion One Bold"/>
                <a:sym typeface="Passion One Bold"/>
              </a:rPr>
              <a:t>KOM IN ACTIE VOOR HET KLIMAAT EN BIODIVERSITEIT EN DOE MEE! </a:t>
            </a:r>
          </a:p>
        </p:txBody>
      </p:sp>
      <p:sp>
        <p:nvSpPr>
          <p:cNvPr name="TextBox 52" id="52"/>
          <p:cNvSpPr txBox="true"/>
          <p:nvPr/>
        </p:nvSpPr>
        <p:spPr>
          <a:xfrm rot="0">
            <a:off x="3783844" y="3408550"/>
            <a:ext cx="1663837" cy="335890"/>
          </a:xfrm>
          <a:prstGeom prst="rect">
            <a:avLst/>
          </a:prstGeom>
        </p:spPr>
        <p:txBody>
          <a:bodyPr anchor="t" rtlCol="false" tIns="0" lIns="0" bIns="0" rIns="0">
            <a:spAutoFit/>
          </a:bodyPr>
          <a:lstStyle/>
          <a:p>
            <a:pPr algn="l">
              <a:lnSpc>
                <a:spcPts val="1300"/>
              </a:lnSpc>
            </a:pPr>
            <a:r>
              <a:rPr lang="en-US" b="true" sz="1100" spc="2">
                <a:solidFill>
                  <a:srgbClr val="231F20"/>
                </a:solidFill>
                <a:latin typeface="TT Chocolates 1 Bold"/>
                <a:ea typeface="TT Chocolates 1 Bold"/>
                <a:cs typeface="TT Chocolates 1 Bold"/>
                <a:sym typeface="TT Chocolates 1 Bold"/>
              </a:rPr>
              <a:t>Wil je bomen op je grond? </a:t>
            </a:r>
            <a:r>
              <a:rPr lang="en-US" sz="1100" spc="2">
                <a:solidFill>
                  <a:srgbClr val="231F20"/>
                </a:solidFill>
                <a:latin typeface="TT Chocolates 1"/>
                <a:ea typeface="TT Chocolates 1"/>
                <a:cs typeface="TT Chocolates 1"/>
                <a:sym typeface="TT Chocolates 1"/>
              </a:rPr>
              <a:t>meerbomen.nu/ikwilbomen</a:t>
            </a:r>
          </a:p>
        </p:txBody>
      </p:sp>
      <p:sp>
        <p:nvSpPr>
          <p:cNvPr name="TextBox 53" id="53"/>
          <p:cNvSpPr txBox="true"/>
          <p:nvPr/>
        </p:nvSpPr>
        <p:spPr>
          <a:xfrm rot="0">
            <a:off x="3773110" y="2625090"/>
            <a:ext cx="1829143" cy="335890"/>
          </a:xfrm>
          <a:prstGeom prst="rect">
            <a:avLst/>
          </a:prstGeom>
        </p:spPr>
        <p:txBody>
          <a:bodyPr anchor="t" rtlCol="false" tIns="0" lIns="0" bIns="0" rIns="0">
            <a:spAutoFit/>
          </a:bodyPr>
          <a:lstStyle/>
          <a:p>
            <a:pPr algn="l">
              <a:lnSpc>
                <a:spcPts val="1300"/>
              </a:lnSpc>
            </a:pPr>
            <a:r>
              <a:rPr lang="en-US" b="true" sz="1100" spc="1">
                <a:solidFill>
                  <a:srgbClr val="231F20"/>
                </a:solidFill>
                <a:latin typeface="TT Chocolates 1 Bold"/>
                <a:ea typeface="TT Chocolates 1 Bold"/>
                <a:cs typeface="TT Chocolates 1 Bold"/>
                <a:sym typeface="TT Chocolates 1 Bold"/>
              </a:rPr>
              <a:t>Wil je ook helpen verplanten? </a:t>
            </a:r>
            <a:r>
              <a:rPr lang="en-US" sz="1100" spc="1">
                <a:solidFill>
                  <a:srgbClr val="231F20"/>
                </a:solidFill>
                <a:latin typeface="TT Chocolates 1"/>
                <a:ea typeface="TT Chocolates 1"/>
                <a:cs typeface="TT Chocolates 1"/>
                <a:sym typeface="TT Chocolates 1"/>
              </a:rPr>
              <a:t>meerbomen.nu/ikwilhelpen</a:t>
            </a:r>
          </a:p>
        </p:txBody>
      </p:sp>
      <p:sp>
        <p:nvSpPr>
          <p:cNvPr name="TextBox 54" id="54"/>
          <p:cNvSpPr txBox="true"/>
          <p:nvPr/>
        </p:nvSpPr>
        <p:spPr>
          <a:xfrm rot="0">
            <a:off x="3783911" y="4109580"/>
            <a:ext cx="2037150" cy="497815"/>
          </a:xfrm>
          <a:prstGeom prst="rect">
            <a:avLst/>
          </a:prstGeom>
        </p:spPr>
        <p:txBody>
          <a:bodyPr anchor="t" rtlCol="false" tIns="0" lIns="0" bIns="0" rIns="0">
            <a:spAutoFit/>
          </a:bodyPr>
          <a:lstStyle/>
          <a:p>
            <a:pPr algn="l">
              <a:lnSpc>
                <a:spcPts val="1300"/>
              </a:lnSpc>
            </a:pPr>
            <a:r>
              <a:rPr lang="en-US" b="true" sz="1100" spc="3">
                <a:solidFill>
                  <a:srgbClr val="231F20"/>
                </a:solidFill>
                <a:latin typeface="TT Chocolates 1 Bold"/>
                <a:ea typeface="TT Chocolates 1 Bold"/>
                <a:cs typeface="TT Chocolates 1 Bold"/>
                <a:sym typeface="TT Chocolates 1 Bold"/>
              </a:rPr>
              <a:t>Wil je een Bomenhub organiseren? </a:t>
            </a:r>
            <a:r>
              <a:rPr lang="en-US" sz="1100" spc="3">
                <a:solidFill>
                  <a:srgbClr val="231F20"/>
                </a:solidFill>
                <a:latin typeface="TT Chocolates 1"/>
                <a:ea typeface="TT Chocolates 1"/>
                <a:cs typeface="TT Chocolates 1"/>
                <a:sym typeface="TT Chocolates 1"/>
              </a:rPr>
              <a:t>meerbomen.nu/ikwordbomenhub</a:t>
            </a:r>
          </a:p>
        </p:txBody>
      </p:sp>
      <p:sp>
        <p:nvSpPr>
          <p:cNvPr name="TextBox 55" id="55"/>
          <p:cNvSpPr txBox="true"/>
          <p:nvPr/>
        </p:nvSpPr>
        <p:spPr>
          <a:xfrm rot="0">
            <a:off x="3809895" y="4797038"/>
            <a:ext cx="1433836" cy="658622"/>
          </a:xfrm>
          <a:prstGeom prst="rect">
            <a:avLst/>
          </a:prstGeom>
        </p:spPr>
        <p:txBody>
          <a:bodyPr anchor="t" rtlCol="false" tIns="0" lIns="0" bIns="0" rIns="0">
            <a:spAutoFit/>
          </a:bodyPr>
          <a:lstStyle/>
          <a:p>
            <a:pPr algn="l">
              <a:lnSpc>
                <a:spcPts val="1309"/>
              </a:lnSpc>
            </a:pPr>
            <a:r>
              <a:rPr lang="en-US" b="true" sz="1100" spc="2">
                <a:solidFill>
                  <a:srgbClr val="231F20"/>
                </a:solidFill>
                <a:latin typeface="TT Chocolates 1 Bold"/>
                <a:ea typeface="TT Chocolates 1 Bold"/>
                <a:cs typeface="TT Chocolates 1 Bold"/>
                <a:sym typeface="TT Chocolates 1 Bold"/>
              </a:rPr>
              <a:t>Geen tijd om te </a:t>
            </a:r>
          </a:p>
          <a:p>
            <a:pPr algn="l">
              <a:lnSpc>
                <a:spcPts val="1309"/>
              </a:lnSpc>
            </a:pPr>
            <a:r>
              <a:rPr lang="en-US" b="true" sz="1100" spc="2">
                <a:solidFill>
                  <a:srgbClr val="231F20"/>
                </a:solidFill>
                <a:latin typeface="TT Chocolates 1 Bold"/>
                <a:ea typeface="TT Chocolates 1 Bold"/>
                <a:cs typeface="TT Chocolates 1 Bold"/>
                <a:sym typeface="TT Chocolates 1 Bold"/>
              </a:rPr>
              <a:t>helpen, maar wil je wel </a:t>
            </a:r>
          </a:p>
          <a:p>
            <a:pPr algn="l">
              <a:lnSpc>
                <a:spcPts val="1309"/>
              </a:lnSpc>
            </a:pPr>
            <a:r>
              <a:rPr lang="en-US" b="true" sz="1100" spc="1">
                <a:solidFill>
                  <a:srgbClr val="231F20"/>
                </a:solidFill>
                <a:latin typeface="TT Chocolates 1 Bold"/>
                <a:ea typeface="TT Chocolates 1 Bold"/>
                <a:cs typeface="TT Chocolates 1 Bold"/>
                <a:sym typeface="TT Chocolates 1 Bold"/>
              </a:rPr>
              <a:t>iets doen? Doneer!</a:t>
            </a:r>
          </a:p>
          <a:p>
            <a:pPr algn="l">
              <a:lnSpc>
                <a:spcPts val="1309"/>
              </a:lnSpc>
            </a:pPr>
            <a:r>
              <a:rPr lang="en-US" sz="1100" spc="3">
                <a:solidFill>
                  <a:srgbClr val="231F20"/>
                </a:solidFill>
                <a:latin typeface="TT Chocolates 1"/>
                <a:ea typeface="TT Chocolates 1"/>
                <a:cs typeface="TT Chocolates 1"/>
                <a:sym typeface="TT Chocolates 1"/>
              </a:rPr>
              <a:t>meerbomen.nu/doneer</a:t>
            </a:r>
          </a:p>
        </p:txBody>
      </p:sp>
      <p:grpSp>
        <p:nvGrpSpPr>
          <p:cNvPr name="Group 56" id="56"/>
          <p:cNvGrpSpPr/>
          <p:nvPr/>
        </p:nvGrpSpPr>
        <p:grpSpPr>
          <a:xfrm rot="0">
            <a:off x="378000" y="3494522"/>
            <a:ext cx="1252610" cy="256198"/>
            <a:chOff x="0" y="0"/>
            <a:chExt cx="535518" cy="109530"/>
          </a:xfrm>
        </p:grpSpPr>
        <p:sp>
          <p:nvSpPr>
            <p:cNvPr name="Freeform 57" id="57"/>
            <p:cNvSpPr/>
            <p:nvPr/>
          </p:nvSpPr>
          <p:spPr>
            <a:xfrm flipH="false" flipV="false" rot="0">
              <a:off x="0" y="0"/>
              <a:ext cx="535518" cy="109530"/>
            </a:xfrm>
            <a:custGeom>
              <a:avLst/>
              <a:gdLst/>
              <a:ahLst/>
              <a:cxnLst/>
              <a:rect r="r" b="b" t="t" l="l"/>
              <a:pathLst>
                <a:path h="109530" w="535518">
                  <a:moveTo>
                    <a:pt x="0" y="0"/>
                  </a:moveTo>
                  <a:lnTo>
                    <a:pt x="535518" y="0"/>
                  </a:lnTo>
                  <a:lnTo>
                    <a:pt x="535518" y="109530"/>
                  </a:lnTo>
                  <a:lnTo>
                    <a:pt x="0" y="109530"/>
                  </a:lnTo>
                  <a:close/>
                </a:path>
              </a:pathLst>
            </a:custGeom>
            <a:solidFill>
              <a:srgbClr val="F99D3A"/>
            </a:solidFill>
          </p:spPr>
        </p:sp>
        <p:sp>
          <p:nvSpPr>
            <p:cNvPr name="TextBox 58" id="58"/>
            <p:cNvSpPr txBox="true"/>
            <p:nvPr/>
          </p:nvSpPr>
          <p:spPr>
            <a:xfrm>
              <a:off x="0" y="-28575"/>
              <a:ext cx="535518" cy="138105"/>
            </a:xfrm>
            <a:prstGeom prst="rect">
              <a:avLst/>
            </a:prstGeom>
          </p:spPr>
          <p:txBody>
            <a:bodyPr anchor="ctr" rtlCol="false" tIns="50800" lIns="50800" bIns="50800" rIns="50800"/>
            <a:lstStyle/>
            <a:p>
              <a:pPr algn="ctr">
                <a:lnSpc>
                  <a:spcPts val="1399"/>
                </a:lnSpc>
              </a:pPr>
            </a:p>
          </p:txBody>
        </p:sp>
      </p:grpSp>
      <p:grpSp>
        <p:nvGrpSpPr>
          <p:cNvPr name="Group 59" id="59"/>
          <p:cNvGrpSpPr/>
          <p:nvPr/>
        </p:nvGrpSpPr>
        <p:grpSpPr>
          <a:xfrm rot="0">
            <a:off x="378000" y="3793408"/>
            <a:ext cx="1118632" cy="256198"/>
            <a:chOff x="0" y="0"/>
            <a:chExt cx="478240" cy="109530"/>
          </a:xfrm>
        </p:grpSpPr>
        <p:sp>
          <p:nvSpPr>
            <p:cNvPr name="Freeform 60" id="60"/>
            <p:cNvSpPr/>
            <p:nvPr/>
          </p:nvSpPr>
          <p:spPr>
            <a:xfrm flipH="false" flipV="false" rot="0">
              <a:off x="0" y="0"/>
              <a:ext cx="478240" cy="109530"/>
            </a:xfrm>
            <a:custGeom>
              <a:avLst/>
              <a:gdLst/>
              <a:ahLst/>
              <a:cxnLst/>
              <a:rect r="r" b="b" t="t" l="l"/>
              <a:pathLst>
                <a:path h="109530" w="478240">
                  <a:moveTo>
                    <a:pt x="0" y="0"/>
                  </a:moveTo>
                  <a:lnTo>
                    <a:pt x="478240" y="0"/>
                  </a:lnTo>
                  <a:lnTo>
                    <a:pt x="478240" y="109530"/>
                  </a:lnTo>
                  <a:lnTo>
                    <a:pt x="0" y="109530"/>
                  </a:lnTo>
                  <a:close/>
                </a:path>
              </a:pathLst>
            </a:custGeom>
            <a:solidFill>
              <a:srgbClr val="F99D3A"/>
            </a:solidFill>
          </p:spPr>
        </p:sp>
        <p:sp>
          <p:nvSpPr>
            <p:cNvPr name="TextBox 61" id="61"/>
            <p:cNvSpPr txBox="true"/>
            <p:nvPr/>
          </p:nvSpPr>
          <p:spPr>
            <a:xfrm>
              <a:off x="0" y="-28575"/>
              <a:ext cx="478240" cy="138105"/>
            </a:xfrm>
            <a:prstGeom prst="rect">
              <a:avLst/>
            </a:prstGeom>
          </p:spPr>
          <p:txBody>
            <a:bodyPr anchor="ctr" rtlCol="false" tIns="50800" lIns="50800" bIns="50800" rIns="50800"/>
            <a:lstStyle/>
            <a:p>
              <a:pPr algn="ctr">
                <a:lnSpc>
                  <a:spcPts val="1399"/>
                </a:lnSpc>
              </a:pPr>
            </a:p>
          </p:txBody>
        </p:sp>
      </p:grpSp>
      <p:grpSp>
        <p:nvGrpSpPr>
          <p:cNvPr name="Group 62" id="62"/>
          <p:cNvGrpSpPr/>
          <p:nvPr/>
        </p:nvGrpSpPr>
        <p:grpSpPr>
          <a:xfrm rot="0">
            <a:off x="385666" y="4092293"/>
            <a:ext cx="1580112" cy="256198"/>
            <a:chOff x="0" y="0"/>
            <a:chExt cx="675533" cy="109530"/>
          </a:xfrm>
        </p:grpSpPr>
        <p:sp>
          <p:nvSpPr>
            <p:cNvPr name="Freeform 63" id="63"/>
            <p:cNvSpPr/>
            <p:nvPr/>
          </p:nvSpPr>
          <p:spPr>
            <a:xfrm flipH="false" flipV="false" rot="0">
              <a:off x="0" y="0"/>
              <a:ext cx="675533" cy="109530"/>
            </a:xfrm>
            <a:custGeom>
              <a:avLst/>
              <a:gdLst/>
              <a:ahLst/>
              <a:cxnLst/>
              <a:rect r="r" b="b" t="t" l="l"/>
              <a:pathLst>
                <a:path h="109530" w="675533">
                  <a:moveTo>
                    <a:pt x="0" y="0"/>
                  </a:moveTo>
                  <a:lnTo>
                    <a:pt x="675533" y="0"/>
                  </a:lnTo>
                  <a:lnTo>
                    <a:pt x="675533" y="109530"/>
                  </a:lnTo>
                  <a:lnTo>
                    <a:pt x="0" y="109530"/>
                  </a:lnTo>
                  <a:close/>
                </a:path>
              </a:pathLst>
            </a:custGeom>
            <a:solidFill>
              <a:srgbClr val="F99D3A"/>
            </a:solidFill>
          </p:spPr>
        </p:sp>
        <p:sp>
          <p:nvSpPr>
            <p:cNvPr name="TextBox 64" id="64"/>
            <p:cNvSpPr txBox="true"/>
            <p:nvPr/>
          </p:nvSpPr>
          <p:spPr>
            <a:xfrm>
              <a:off x="0" y="-28575"/>
              <a:ext cx="675533" cy="138105"/>
            </a:xfrm>
            <a:prstGeom prst="rect">
              <a:avLst/>
            </a:prstGeom>
          </p:spPr>
          <p:txBody>
            <a:bodyPr anchor="ctr" rtlCol="false" tIns="50800" lIns="50800" bIns="50800" rIns="50800"/>
            <a:lstStyle/>
            <a:p>
              <a:pPr algn="ctr">
                <a:lnSpc>
                  <a:spcPts val="1399"/>
                </a:lnSpc>
              </a:pPr>
            </a:p>
          </p:txBody>
        </p:sp>
      </p:grpSp>
      <p:sp>
        <p:nvSpPr>
          <p:cNvPr name="TextBox 65" id="65"/>
          <p:cNvSpPr txBox="true"/>
          <p:nvPr/>
        </p:nvSpPr>
        <p:spPr>
          <a:xfrm rot="0">
            <a:off x="414004" y="3437372"/>
            <a:ext cx="1510856" cy="877443"/>
          </a:xfrm>
          <a:prstGeom prst="rect">
            <a:avLst/>
          </a:prstGeom>
        </p:spPr>
        <p:txBody>
          <a:bodyPr anchor="t" rtlCol="false" tIns="0" lIns="0" bIns="0" rIns="0">
            <a:spAutoFit/>
          </a:bodyPr>
          <a:lstStyle/>
          <a:p>
            <a:pPr algn="l">
              <a:lnSpc>
                <a:spcPts val="2329"/>
              </a:lnSpc>
            </a:pPr>
            <a:r>
              <a:rPr lang="en-US" b="true" sz="1500">
                <a:solidFill>
                  <a:srgbClr val="FFFFFF"/>
                </a:solidFill>
                <a:latin typeface="TT Chocolates 2 Semi-Bold"/>
                <a:ea typeface="TT Chocolates 2 Semi-Bold"/>
                <a:cs typeface="TT Chocolates 2 Semi-Bold"/>
                <a:sym typeface="TT Chocolates 2 Semi-Bold"/>
              </a:rPr>
              <a:t>… ga je samen sneller, door egoloos te werken</a:t>
            </a:r>
          </a:p>
        </p:txBody>
      </p:sp>
      <p:sp>
        <p:nvSpPr>
          <p:cNvPr name="TextBox 66" id="66"/>
          <p:cNvSpPr txBox="true"/>
          <p:nvPr/>
        </p:nvSpPr>
        <p:spPr>
          <a:xfrm rot="0">
            <a:off x="378000" y="4456527"/>
            <a:ext cx="2019576" cy="3270250"/>
          </a:xfrm>
          <a:prstGeom prst="rect">
            <a:avLst/>
          </a:prstGeom>
        </p:spPr>
        <p:txBody>
          <a:bodyPr anchor="t" rtlCol="false" tIns="0" lIns="0" bIns="0" rIns="0">
            <a:spAutoFit/>
          </a:bodyPr>
          <a:lstStyle/>
          <a:p>
            <a:pPr algn="l">
              <a:lnSpc>
                <a:spcPts val="1400"/>
              </a:lnSpc>
            </a:pPr>
            <a:r>
              <a:rPr lang="en-US" b="true" sz="1000" spc="4">
                <a:solidFill>
                  <a:srgbClr val="FFFFFF"/>
                </a:solidFill>
                <a:latin typeface="TT Chocolates 2 Semi-Bold"/>
                <a:ea typeface="TT Chocolates 2 Semi-Bold"/>
                <a:cs typeface="TT Chocolates 2 Semi-Bold"/>
                <a:sym typeface="TT Chocolates 2 Semi-Bold"/>
              </a:rPr>
              <a:t>Al ons ecologisch advies is open source, en elke ecoloog die aan de slag gaat met de campagne is altijd uitgenodigd mee te helpen. Zo proberen we altijd op de hoogte te zijn van de nieuwste inzichten; ecologisch verantwoord verplanten zónder dat het afremt. Want wat het áller belangrijkste is, is dat er überhaupt bomen zijn, in plaats van de opmars aan stenen, grasfalt en beton. Om de hittestress in onze steden aan te pakken, om ons landschap te herstellen met heggen en hagen, om de landbouw natuur inclusiever en diervriendelijker te maken. Erger dan een niet- autochtone of gecultiveerde boom, is geen boom. Actie is nu nodig. </a:t>
            </a:r>
          </a:p>
        </p:txBody>
      </p:sp>
      <p:sp>
        <p:nvSpPr>
          <p:cNvPr name="TextBox 67" id="67"/>
          <p:cNvSpPr txBox="true"/>
          <p:nvPr/>
        </p:nvSpPr>
        <p:spPr>
          <a:xfrm rot="0">
            <a:off x="3120247" y="8412404"/>
            <a:ext cx="97412" cy="190500"/>
          </a:xfrm>
          <a:prstGeom prst="rect">
            <a:avLst/>
          </a:prstGeom>
        </p:spPr>
        <p:txBody>
          <a:bodyPr anchor="t" rtlCol="false" tIns="0" lIns="0" bIns="0" rIns="0">
            <a:spAutoFit/>
          </a:bodyPr>
          <a:lstStyle/>
          <a:p>
            <a:pPr algn="l">
              <a:lnSpc>
                <a:spcPts val="1400"/>
              </a:lnSpc>
            </a:pPr>
            <a:r>
              <a:rPr lang="en-US" b="true" sz="1000">
                <a:solidFill>
                  <a:srgbClr val="231F20"/>
                </a:solidFill>
                <a:latin typeface="TT Chocolates 1 Bold"/>
                <a:ea typeface="TT Chocolates 1 Bold"/>
                <a:cs typeface="TT Chocolates 1 Bold"/>
                <a:sym typeface="TT Chocolates 1 Bold"/>
              </a:rPr>
              <a:t>11</a:t>
            </a:r>
          </a:p>
        </p:txBody>
      </p:sp>
      <p:grpSp>
        <p:nvGrpSpPr>
          <p:cNvPr name="Group 68" id="68"/>
          <p:cNvGrpSpPr>
            <a:grpSpLocks noChangeAspect="true"/>
          </p:cNvGrpSpPr>
          <p:nvPr/>
        </p:nvGrpSpPr>
        <p:grpSpPr>
          <a:xfrm rot="0">
            <a:off x="3124800" y="5811403"/>
            <a:ext cx="1956559" cy="1996754"/>
            <a:chOff x="0" y="0"/>
            <a:chExt cx="2608745" cy="2662339"/>
          </a:xfrm>
        </p:grpSpPr>
        <p:sp>
          <p:nvSpPr>
            <p:cNvPr name="Freeform 69" id="69"/>
            <p:cNvSpPr/>
            <p:nvPr/>
          </p:nvSpPr>
          <p:spPr>
            <a:xfrm flipH="false" flipV="false" rot="0">
              <a:off x="0" y="0"/>
              <a:ext cx="2608707" cy="2662301"/>
            </a:xfrm>
            <a:custGeom>
              <a:avLst/>
              <a:gdLst/>
              <a:ahLst/>
              <a:cxnLst/>
              <a:rect r="r" b="b" t="t" l="l"/>
              <a:pathLst>
                <a:path h="2662301" w="2608707">
                  <a:moveTo>
                    <a:pt x="240284" y="0"/>
                  </a:moveTo>
                  <a:lnTo>
                    <a:pt x="0" y="2549144"/>
                  </a:lnTo>
                  <a:lnTo>
                    <a:pt x="2595626" y="2662301"/>
                  </a:lnTo>
                  <a:lnTo>
                    <a:pt x="2608707" y="0"/>
                  </a:lnTo>
                  <a:close/>
                </a:path>
              </a:pathLst>
            </a:custGeom>
            <a:blipFill>
              <a:blip r:embed="rId5"/>
              <a:stretch>
                <a:fillRect l="-36397" t="0" r="-16728" b="0"/>
              </a:stretch>
            </a:blipFill>
          </p:spPr>
        </p:sp>
      </p:grpSp>
      <p:grpSp>
        <p:nvGrpSpPr>
          <p:cNvPr name="Group 70" id="70"/>
          <p:cNvGrpSpPr/>
          <p:nvPr/>
        </p:nvGrpSpPr>
        <p:grpSpPr>
          <a:xfrm rot="0">
            <a:off x="4255597" y="7249645"/>
            <a:ext cx="888171" cy="239445"/>
            <a:chOff x="0" y="0"/>
            <a:chExt cx="379712" cy="102368"/>
          </a:xfrm>
        </p:grpSpPr>
        <p:sp>
          <p:nvSpPr>
            <p:cNvPr name="Freeform 71" id="71"/>
            <p:cNvSpPr/>
            <p:nvPr/>
          </p:nvSpPr>
          <p:spPr>
            <a:xfrm flipH="false" flipV="false" rot="0">
              <a:off x="0" y="0"/>
              <a:ext cx="379712" cy="102368"/>
            </a:xfrm>
            <a:custGeom>
              <a:avLst/>
              <a:gdLst/>
              <a:ahLst/>
              <a:cxnLst/>
              <a:rect r="r" b="b" t="t" l="l"/>
              <a:pathLst>
                <a:path h="102368" w="379712">
                  <a:moveTo>
                    <a:pt x="0" y="0"/>
                  </a:moveTo>
                  <a:lnTo>
                    <a:pt x="379712" y="0"/>
                  </a:lnTo>
                  <a:lnTo>
                    <a:pt x="379712" y="102368"/>
                  </a:lnTo>
                  <a:lnTo>
                    <a:pt x="0" y="102368"/>
                  </a:lnTo>
                  <a:close/>
                </a:path>
              </a:pathLst>
            </a:custGeom>
            <a:solidFill>
              <a:srgbClr val="11BAAB"/>
            </a:solidFill>
          </p:spPr>
        </p:sp>
        <p:sp>
          <p:nvSpPr>
            <p:cNvPr name="TextBox 72" id="72"/>
            <p:cNvSpPr txBox="true"/>
            <p:nvPr/>
          </p:nvSpPr>
          <p:spPr>
            <a:xfrm>
              <a:off x="0" y="-28575"/>
              <a:ext cx="379712" cy="130943"/>
            </a:xfrm>
            <a:prstGeom prst="rect">
              <a:avLst/>
            </a:prstGeom>
          </p:spPr>
          <p:txBody>
            <a:bodyPr anchor="ctr" rtlCol="false" tIns="50800" lIns="50800" bIns="50800" rIns="50800"/>
            <a:lstStyle/>
            <a:p>
              <a:pPr algn="ctr">
                <a:lnSpc>
                  <a:spcPts val="1399"/>
                </a:lnSpc>
              </a:pPr>
            </a:p>
          </p:txBody>
        </p:sp>
      </p:grpSp>
      <p:grpSp>
        <p:nvGrpSpPr>
          <p:cNvPr name="Group 73" id="73"/>
          <p:cNvGrpSpPr/>
          <p:nvPr/>
        </p:nvGrpSpPr>
        <p:grpSpPr>
          <a:xfrm rot="0">
            <a:off x="4255597" y="7528986"/>
            <a:ext cx="1795524" cy="239445"/>
            <a:chOff x="0" y="0"/>
            <a:chExt cx="767626" cy="102368"/>
          </a:xfrm>
        </p:grpSpPr>
        <p:sp>
          <p:nvSpPr>
            <p:cNvPr name="Freeform 74" id="74"/>
            <p:cNvSpPr/>
            <p:nvPr/>
          </p:nvSpPr>
          <p:spPr>
            <a:xfrm flipH="false" flipV="false" rot="0">
              <a:off x="0" y="0"/>
              <a:ext cx="767626" cy="102368"/>
            </a:xfrm>
            <a:custGeom>
              <a:avLst/>
              <a:gdLst/>
              <a:ahLst/>
              <a:cxnLst/>
              <a:rect r="r" b="b" t="t" l="l"/>
              <a:pathLst>
                <a:path h="102368" w="767626">
                  <a:moveTo>
                    <a:pt x="0" y="0"/>
                  </a:moveTo>
                  <a:lnTo>
                    <a:pt x="767626" y="0"/>
                  </a:lnTo>
                  <a:lnTo>
                    <a:pt x="767626" y="102368"/>
                  </a:lnTo>
                  <a:lnTo>
                    <a:pt x="0" y="102368"/>
                  </a:lnTo>
                  <a:close/>
                </a:path>
              </a:pathLst>
            </a:custGeom>
            <a:solidFill>
              <a:srgbClr val="11BAAB"/>
            </a:solidFill>
          </p:spPr>
        </p:sp>
        <p:sp>
          <p:nvSpPr>
            <p:cNvPr name="TextBox 75" id="75"/>
            <p:cNvSpPr txBox="true"/>
            <p:nvPr/>
          </p:nvSpPr>
          <p:spPr>
            <a:xfrm>
              <a:off x="0" y="-28575"/>
              <a:ext cx="767626" cy="130943"/>
            </a:xfrm>
            <a:prstGeom prst="rect">
              <a:avLst/>
            </a:prstGeom>
          </p:spPr>
          <p:txBody>
            <a:bodyPr anchor="ctr" rtlCol="false" tIns="50800" lIns="50800" bIns="50800" rIns="50800"/>
            <a:lstStyle/>
            <a:p>
              <a:pPr algn="ctr">
                <a:lnSpc>
                  <a:spcPts val="1399"/>
                </a:lnSpc>
              </a:pPr>
            </a:p>
          </p:txBody>
        </p:sp>
      </p:grpSp>
      <p:grpSp>
        <p:nvGrpSpPr>
          <p:cNvPr name="Group 76" id="76"/>
          <p:cNvGrpSpPr/>
          <p:nvPr/>
        </p:nvGrpSpPr>
        <p:grpSpPr>
          <a:xfrm rot="0">
            <a:off x="4263264" y="7808326"/>
            <a:ext cx="1193064" cy="239445"/>
            <a:chOff x="0" y="0"/>
            <a:chExt cx="510061" cy="102368"/>
          </a:xfrm>
        </p:grpSpPr>
        <p:sp>
          <p:nvSpPr>
            <p:cNvPr name="Freeform 77" id="77"/>
            <p:cNvSpPr/>
            <p:nvPr/>
          </p:nvSpPr>
          <p:spPr>
            <a:xfrm flipH="false" flipV="false" rot="0">
              <a:off x="0" y="0"/>
              <a:ext cx="510061" cy="102368"/>
            </a:xfrm>
            <a:custGeom>
              <a:avLst/>
              <a:gdLst/>
              <a:ahLst/>
              <a:cxnLst/>
              <a:rect r="r" b="b" t="t" l="l"/>
              <a:pathLst>
                <a:path h="102368" w="510061">
                  <a:moveTo>
                    <a:pt x="0" y="0"/>
                  </a:moveTo>
                  <a:lnTo>
                    <a:pt x="510061" y="0"/>
                  </a:lnTo>
                  <a:lnTo>
                    <a:pt x="510061" y="102368"/>
                  </a:lnTo>
                  <a:lnTo>
                    <a:pt x="0" y="102368"/>
                  </a:lnTo>
                  <a:close/>
                </a:path>
              </a:pathLst>
            </a:custGeom>
            <a:solidFill>
              <a:srgbClr val="11BAAB"/>
            </a:solidFill>
          </p:spPr>
        </p:sp>
        <p:sp>
          <p:nvSpPr>
            <p:cNvPr name="TextBox 78" id="78"/>
            <p:cNvSpPr txBox="true"/>
            <p:nvPr/>
          </p:nvSpPr>
          <p:spPr>
            <a:xfrm>
              <a:off x="0" y="-28575"/>
              <a:ext cx="510061" cy="130943"/>
            </a:xfrm>
            <a:prstGeom prst="rect">
              <a:avLst/>
            </a:prstGeom>
          </p:spPr>
          <p:txBody>
            <a:bodyPr anchor="ctr" rtlCol="false" tIns="50800" lIns="50800" bIns="50800" rIns="50800"/>
            <a:lstStyle/>
            <a:p>
              <a:pPr algn="ctr">
                <a:lnSpc>
                  <a:spcPts val="1399"/>
                </a:lnSpc>
              </a:pPr>
            </a:p>
          </p:txBody>
        </p:sp>
      </p:grpSp>
      <p:sp>
        <p:nvSpPr>
          <p:cNvPr name="TextBox 79" id="79"/>
          <p:cNvSpPr txBox="true"/>
          <p:nvPr/>
        </p:nvSpPr>
        <p:spPr>
          <a:xfrm rot="0">
            <a:off x="4286055" y="7219017"/>
            <a:ext cx="1715424" cy="829513"/>
          </a:xfrm>
          <a:prstGeom prst="rect">
            <a:avLst/>
          </a:prstGeom>
        </p:spPr>
        <p:txBody>
          <a:bodyPr anchor="t" rtlCol="false" tIns="0" lIns="0" bIns="0" rIns="0">
            <a:spAutoFit/>
          </a:bodyPr>
          <a:lstStyle/>
          <a:p>
            <a:pPr algn="l">
              <a:lnSpc>
                <a:spcPts val="2228"/>
              </a:lnSpc>
            </a:pPr>
            <a:r>
              <a:rPr lang="en-US" b="true" sz="1800">
                <a:solidFill>
                  <a:srgbClr val="FFFFFF"/>
                </a:solidFill>
                <a:latin typeface="TT Chocolates 2 Semi-Bold"/>
                <a:ea typeface="TT Chocolates 2 Semi-Bold"/>
                <a:cs typeface="TT Chocolates 2 Semi-Bold"/>
                <a:sym typeface="TT Chocolates 2 Semi-Bold"/>
              </a:rPr>
              <a:t>Op naar</a:t>
            </a:r>
          </a:p>
          <a:p>
            <a:pPr algn="l">
              <a:lnSpc>
                <a:spcPts val="2228"/>
              </a:lnSpc>
            </a:pPr>
            <a:r>
              <a:rPr lang="en-US" b="true" sz="1800">
                <a:solidFill>
                  <a:srgbClr val="FFFFFF"/>
                </a:solidFill>
                <a:latin typeface="TT Chocolates 2 Semi-Bold"/>
                <a:ea typeface="TT Chocolates 2 Semi-Bold"/>
                <a:cs typeface="TT Chocolates 2 Semi-Bold"/>
                <a:sym typeface="TT Chocolates 2 Semi-Bold"/>
              </a:rPr>
              <a:t>miljoenen bomen verplanten!</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11BAAB"/>
        </a:solidFill>
      </p:bgPr>
    </p:bg>
    <p:spTree>
      <p:nvGrpSpPr>
        <p:cNvPr id="1" name=""/>
        <p:cNvGrpSpPr/>
        <p:nvPr/>
      </p:nvGrpSpPr>
      <p:grpSpPr>
        <a:xfrm>
          <a:off x="0" y="0"/>
          <a:ext cx="0" cy="0"/>
          <a:chOff x="0" y="0"/>
          <a:chExt cx="0" cy="0"/>
        </a:xfrm>
      </p:grpSpPr>
      <p:grpSp>
        <p:nvGrpSpPr>
          <p:cNvPr name="Group 2" id="2"/>
          <p:cNvGrpSpPr/>
          <p:nvPr/>
        </p:nvGrpSpPr>
        <p:grpSpPr>
          <a:xfrm rot="0">
            <a:off x="0" y="2"/>
            <a:ext cx="6011999" cy="5847731"/>
            <a:chOff x="0" y="0"/>
            <a:chExt cx="8015999" cy="7796974"/>
          </a:xfrm>
        </p:grpSpPr>
        <p:sp>
          <p:nvSpPr>
            <p:cNvPr name="Freeform 3" id="3"/>
            <p:cNvSpPr/>
            <p:nvPr/>
          </p:nvSpPr>
          <p:spPr>
            <a:xfrm flipH="false" flipV="false" rot="0">
              <a:off x="0" y="0"/>
              <a:ext cx="8015986" cy="7796911"/>
            </a:xfrm>
            <a:custGeom>
              <a:avLst/>
              <a:gdLst/>
              <a:ahLst/>
              <a:cxnLst/>
              <a:rect r="r" b="b" t="t" l="l"/>
              <a:pathLst>
                <a:path h="7796911" w="8015986">
                  <a:moveTo>
                    <a:pt x="0" y="0"/>
                  </a:moveTo>
                  <a:lnTo>
                    <a:pt x="0" y="7286371"/>
                  </a:lnTo>
                  <a:lnTo>
                    <a:pt x="7687564" y="7796911"/>
                  </a:lnTo>
                  <a:lnTo>
                    <a:pt x="8015986" y="0"/>
                  </a:lnTo>
                  <a:close/>
                </a:path>
              </a:pathLst>
            </a:custGeom>
            <a:blipFill>
              <a:blip r:embed="rId2"/>
              <a:stretch>
                <a:fillRect l="-22995" t="0" r="-22995" b="0"/>
              </a:stretch>
            </a:blipFill>
          </p:spPr>
        </p:sp>
      </p:grpSp>
      <p:grpSp>
        <p:nvGrpSpPr>
          <p:cNvPr name="Group 4" id="4"/>
          <p:cNvGrpSpPr>
            <a:grpSpLocks noChangeAspect="true"/>
          </p:cNvGrpSpPr>
          <p:nvPr/>
        </p:nvGrpSpPr>
        <p:grpSpPr>
          <a:xfrm rot="0">
            <a:off x="1089403" y="4931997"/>
            <a:ext cx="5246599" cy="3600002"/>
            <a:chOff x="0" y="0"/>
            <a:chExt cx="5246599" cy="3600005"/>
          </a:xfrm>
        </p:grpSpPr>
        <p:sp>
          <p:nvSpPr>
            <p:cNvPr name="Freeform 5" id="5"/>
            <p:cNvSpPr/>
            <p:nvPr/>
          </p:nvSpPr>
          <p:spPr>
            <a:xfrm flipH="false" flipV="false" rot="0">
              <a:off x="0" y="0"/>
              <a:ext cx="5246624" cy="3600069"/>
            </a:xfrm>
            <a:custGeom>
              <a:avLst/>
              <a:gdLst/>
              <a:ahLst/>
              <a:cxnLst/>
              <a:rect r="r" b="b" t="t" l="l"/>
              <a:pathLst>
                <a:path h="3600069" w="5246624">
                  <a:moveTo>
                    <a:pt x="0" y="328549"/>
                  </a:moveTo>
                  <a:lnTo>
                    <a:pt x="245999" y="3435731"/>
                  </a:lnTo>
                  <a:lnTo>
                    <a:pt x="5246624" y="3600069"/>
                  </a:lnTo>
                  <a:lnTo>
                    <a:pt x="5246624" y="0"/>
                  </a:lnTo>
                  <a:close/>
                </a:path>
              </a:pathLst>
            </a:custGeom>
            <a:solidFill>
              <a:srgbClr val="FFFFFF"/>
            </a:solidFill>
          </p:spPr>
        </p:sp>
      </p:grpSp>
      <p:sp>
        <p:nvSpPr>
          <p:cNvPr name="Freeform 6" id="6"/>
          <p:cNvSpPr/>
          <p:nvPr/>
        </p:nvSpPr>
        <p:spPr>
          <a:xfrm flipH="false" flipV="false" rot="0">
            <a:off x="0" y="3293402"/>
            <a:ext cx="6336001" cy="5562600"/>
          </a:xfrm>
          <a:custGeom>
            <a:avLst/>
            <a:gdLst/>
            <a:ahLst/>
            <a:cxnLst/>
            <a:rect r="r" b="b" t="t" l="l"/>
            <a:pathLst>
              <a:path h="5562600" w="6336001">
                <a:moveTo>
                  <a:pt x="0" y="0"/>
                </a:moveTo>
                <a:lnTo>
                  <a:pt x="6336001" y="0"/>
                </a:lnTo>
                <a:lnTo>
                  <a:pt x="6336001" y="5562600"/>
                </a:lnTo>
                <a:lnTo>
                  <a:pt x="0" y="5562600"/>
                </a:lnTo>
                <a:lnTo>
                  <a:pt x="0" y="0"/>
                </a:lnTo>
                <a:close/>
              </a:path>
            </a:pathLst>
          </a:custGeom>
          <a:blipFill>
            <a:blip r:embed="rId3"/>
            <a:stretch>
              <a:fillRect l="-234" t="0" r="-66" b="0"/>
            </a:stretch>
          </a:blipFill>
        </p:spPr>
      </p:sp>
      <p:sp>
        <p:nvSpPr>
          <p:cNvPr name="Freeform 7" id="7"/>
          <p:cNvSpPr/>
          <p:nvPr/>
        </p:nvSpPr>
        <p:spPr>
          <a:xfrm flipH="false" flipV="false" rot="0">
            <a:off x="1722606" y="6621551"/>
            <a:ext cx="725681" cy="725662"/>
          </a:xfrm>
          <a:custGeom>
            <a:avLst/>
            <a:gdLst/>
            <a:ahLst/>
            <a:cxnLst/>
            <a:rect r="r" b="b" t="t" l="l"/>
            <a:pathLst>
              <a:path h="725662" w="725681">
                <a:moveTo>
                  <a:pt x="0" y="0"/>
                </a:moveTo>
                <a:lnTo>
                  <a:pt x="725681" y="0"/>
                </a:lnTo>
                <a:lnTo>
                  <a:pt x="725681" y="725663"/>
                </a:lnTo>
                <a:lnTo>
                  <a:pt x="0" y="725663"/>
                </a:lnTo>
                <a:lnTo>
                  <a:pt x="0" y="0"/>
                </a:lnTo>
                <a:close/>
              </a:path>
            </a:pathLst>
          </a:custGeom>
          <a:blipFill>
            <a:blip r:embed="rId4"/>
            <a:stretch>
              <a:fillRect l="-1827" t="-1828" r="-1828" b="-1829"/>
            </a:stretch>
          </a:blipFill>
        </p:spPr>
      </p:sp>
      <p:grpSp>
        <p:nvGrpSpPr>
          <p:cNvPr name="Group 8" id="8"/>
          <p:cNvGrpSpPr>
            <a:grpSpLocks noChangeAspect="true"/>
          </p:cNvGrpSpPr>
          <p:nvPr/>
        </p:nvGrpSpPr>
        <p:grpSpPr>
          <a:xfrm rot="0">
            <a:off x="1688506" y="7668273"/>
            <a:ext cx="2226212" cy="451876"/>
            <a:chOff x="0" y="0"/>
            <a:chExt cx="2226208" cy="451879"/>
          </a:xfrm>
        </p:grpSpPr>
        <p:sp>
          <p:nvSpPr>
            <p:cNvPr name="Freeform 9" id="9"/>
            <p:cNvSpPr/>
            <p:nvPr/>
          </p:nvSpPr>
          <p:spPr>
            <a:xfrm flipH="false" flipV="false" rot="0">
              <a:off x="63500" y="189484"/>
              <a:ext cx="213487" cy="195707"/>
            </a:xfrm>
            <a:custGeom>
              <a:avLst/>
              <a:gdLst/>
              <a:ahLst/>
              <a:cxnLst/>
              <a:rect r="r" b="b" t="t" l="l"/>
              <a:pathLst>
                <a:path h="195707" w="213487">
                  <a:moveTo>
                    <a:pt x="123571" y="127"/>
                  </a:moveTo>
                  <a:lnTo>
                    <a:pt x="108966" y="88646"/>
                  </a:lnTo>
                  <a:lnTo>
                    <a:pt x="106172" y="88646"/>
                  </a:lnTo>
                  <a:lnTo>
                    <a:pt x="91313" y="127"/>
                  </a:lnTo>
                  <a:lnTo>
                    <a:pt x="7493" y="127"/>
                  </a:lnTo>
                  <a:lnTo>
                    <a:pt x="0" y="195707"/>
                  </a:lnTo>
                  <a:lnTo>
                    <a:pt x="58928" y="195707"/>
                  </a:lnTo>
                  <a:lnTo>
                    <a:pt x="58928" y="102489"/>
                  </a:lnTo>
                  <a:lnTo>
                    <a:pt x="60452" y="102489"/>
                  </a:lnTo>
                  <a:lnTo>
                    <a:pt x="78740" y="195707"/>
                  </a:lnTo>
                  <a:lnTo>
                    <a:pt x="133858" y="195707"/>
                  </a:lnTo>
                  <a:lnTo>
                    <a:pt x="152400" y="102489"/>
                  </a:lnTo>
                  <a:lnTo>
                    <a:pt x="153924" y="102489"/>
                  </a:lnTo>
                  <a:lnTo>
                    <a:pt x="153924" y="195707"/>
                  </a:lnTo>
                  <a:lnTo>
                    <a:pt x="213487" y="195707"/>
                  </a:lnTo>
                  <a:lnTo>
                    <a:pt x="206248" y="0"/>
                  </a:lnTo>
                  <a:close/>
                </a:path>
              </a:pathLst>
            </a:custGeom>
            <a:solidFill>
              <a:srgbClr val="02B9AB"/>
            </a:solidFill>
          </p:spPr>
        </p:sp>
        <p:sp>
          <p:nvSpPr>
            <p:cNvPr name="Freeform 10" id="10"/>
            <p:cNvSpPr/>
            <p:nvPr/>
          </p:nvSpPr>
          <p:spPr>
            <a:xfrm flipH="false" flipV="false" rot="0">
              <a:off x="301625" y="189611"/>
              <a:ext cx="129286" cy="195580"/>
            </a:xfrm>
            <a:custGeom>
              <a:avLst/>
              <a:gdLst/>
              <a:ahLst/>
              <a:cxnLst/>
              <a:rect r="r" b="b" t="t" l="l"/>
              <a:pathLst>
                <a:path h="195580" w="129286">
                  <a:moveTo>
                    <a:pt x="124841" y="195580"/>
                  </a:moveTo>
                  <a:lnTo>
                    <a:pt x="0" y="195580"/>
                  </a:lnTo>
                  <a:lnTo>
                    <a:pt x="0" y="0"/>
                  </a:lnTo>
                  <a:lnTo>
                    <a:pt x="129286" y="0"/>
                  </a:lnTo>
                  <a:lnTo>
                    <a:pt x="124841" y="51943"/>
                  </a:lnTo>
                  <a:lnTo>
                    <a:pt x="67437" y="51943"/>
                  </a:lnTo>
                  <a:lnTo>
                    <a:pt x="67437" y="75565"/>
                  </a:lnTo>
                  <a:lnTo>
                    <a:pt x="117475" y="75565"/>
                  </a:lnTo>
                  <a:lnTo>
                    <a:pt x="117475" y="120904"/>
                  </a:lnTo>
                  <a:lnTo>
                    <a:pt x="67437" y="120904"/>
                  </a:lnTo>
                  <a:lnTo>
                    <a:pt x="67437" y="147701"/>
                  </a:lnTo>
                  <a:lnTo>
                    <a:pt x="129159" y="147701"/>
                  </a:lnTo>
                  <a:close/>
                </a:path>
              </a:pathLst>
            </a:custGeom>
            <a:solidFill>
              <a:srgbClr val="02B9AB"/>
            </a:solidFill>
          </p:spPr>
        </p:sp>
        <p:sp>
          <p:nvSpPr>
            <p:cNvPr name="Freeform 11" id="11"/>
            <p:cNvSpPr/>
            <p:nvPr/>
          </p:nvSpPr>
          <p:spPr>
            <a:xfrm flipH="false" flipV="false" rot="0">
              <a:off x="446913" y="189611"/>
              <a:ext cx="129159" cy="195580"/>
            </a:xfrm>
            <a:custGeom>
              <a:avLst/>
              <a:gdLst/>
              <a:ahLst/>
              <a:cxnLst/>
              <a:rect r="r" b="b" t="t" l="l"/>
              <a:pathLst>
                <a:path h="195580" w="129159">
                  <a:moveTo>
                    <a:pt x="124841" y="195580"/>
                  </a:moveTo>
                  <a:lnTo>
                    <a:pt x="0" y="195580"/>
                  </a:lnTo>
                  <a:lnTo>
                    <a:pt x="0" y="0"/>
                  </a:lnTo>
                  <a:lnTo>
                    <a:pt x="129159" y="0"/>
                  </a:lnTo>
                  <a:lnTo>
                    <a:pt x="124714" y="51943"/>
                  </a:lnTo>
                  <a:lnTo>
                    <a:pt x="67437" y="51943"/>
                  </a:lnTo>
                  <a:lnTo>
                    <a:pt x="67437" y="75565"/>
                  </a:lnTo>
                  <a:lnTo>
                    <a:pt x="117475" y="75565"/>
                  </a:lnTo>
                  <a:lnTo>
                    <a:pt x="117475" y="120904"/>
                  </a:lnTo>
                  <a:lnTo>
                    <a:pt x="67437" y="120904"/>
                  </a:lnTo>
                  <a:lnTo>
                    <a:pt x="67437" y="147701"/>
                  </a:lnTo>
                  <a:lnTo>
                    <a:pt x="129159" y="147701"/>
                  </a:lnTo>
                  <a:close/>
                </a:path>
              </a:pathLst>
            </a:custGeom>
            <a:solidFill>
              <a:srgbClr val="02B9AB"/>
            </a:solidFill>
          </p:spPr>
        </p:sp>
        <p:sp>
          <p:nvSpPr>
            <p:cNvPr name="Freeform 12" id="12"/>
            <p:cNvSpPr/>
            <p:nvPr/>
          </p:nvSpPr>
          <p:spPr>
            <a:xfrm flipH="false" flipV="false" rot="0">
              <a:off x="592201" y="189611"/>
              <a:ext cx="158877" cy="195707"/>
            </a:xfrm>
            <a:custGeom>
              <a:avLst/>
              <a:gdLst/>
              <a:ahLst/>
              <a:cxnLst/>
              <a:rect r="r" b="b" t="t" l="l"/>
              <a:pathLst>
                <a:path h="195707" w="158877">
                  <a:moveTo>
                    <a:pt x="81407" y="85471"/>
                  </a:moveTo>
                  <a:cubicBezTo>
                    <a:pt x="83439" y="82677"/>
                    <a:pt x="84455" y="77597"/>
                    <a:pt x="84455" y="70485"/>
                  </a:cubicBezTo>
                  <a:cubicBezTo>
                    <a:pt x="84455" y="63373"/>
                    <a:pt x="83439" y="58420"/>
                    <a:pt x="81280" y="55626"/>
                  </a:cubicBezTo>
                  <a:cubicBezTo>
                    <a:pt x="79121" y="52832"/>
                    <a:pt x="75946" y="51562"/>
                    <a:pt x="71501" y="51562"/>
                  </a:cubicBezTo>
                  <a:lnTo>
                    <a:pt x="63246" y="51562"/>
                  </a:lnTo>
                  <a:lnTo>
                    <a:pt x="63246" y="89662"/>
                  </a:lnTo>
                  <a:lnTo>
                    <a:pt x="71120" y="89662"/>
                  </a:lnTo>
                  <a:cubicBezTo>
                    <a:pt x="75946" y="89662"/>
                    <a:pt x="79375" y="88265"/>
                    <a:pt x="81407" y="85471"/>
                  </a:cubicBezTo>
                  <a:moveTo>
                    <a:pt x="154686" y="62992"/>
                  </a:moveTo>
                  <a:cubicBezTo>
                    <a:pt x="154686" y="75565"/>
                    <a:pt x="152654" y="85598"/>
                    <a:pt x="148590" y="93091"/>
                  </a:cubicBezTo>
                  <a:cubicBezTo>
                    <a:pt x="144526" y="100584"/>
                    <a:pt x="138176" y="107061"/>
                    <a:pt x="129540" y="112776"/>
                  </a:cubicBezTo>
                  <a:lnTo>
                    <a:pt x="158877" y="195707"/>
                  </a:lnTo>
                  <a:lnTo>
                    <a:pt x="89154" y="195707"/>
                  </a:lnTo>
                  <a:lnTo>
                    <a:pt x="69596" y="128270"/>
                  </a:lnTo>
                  <a:lnTo>
                    <a:pt x="64516" y="128270"/>
                  </a:lnTo>
                  <a:lnTo>
                    <a:pt x="64516" y="195707"/>
                  </a:lnTo>
                  <a:lnTo>
                    <a:pt x="0" y="195707"/>
                  </a:lnTo>
                  <a:lnTo>
                    <a:pt x="0" y="0"/>
                  </a:lnTo>
                  <a:lnTo>
                    <a:pt x="83439" y="0"/>
                  </a:lnTo>
                  <a:cubicBezTo>
                    <a:pt x="107823" y="0"/>
                    <a:pt x="125730" y="5080"/>
                    <a:pt x="137287" y="15240"/>
                  </a:cubicBezTo>
                  <a:cubicBezTo>
                    <a:pt x="148844" y="25400"/>
                    <a:pt x="154559" y="41402"/>
                    <a:pt x="154559" y="62992"/>
                  </a:cubicBezTo>
                </a:path>
              </a:pathLst>
            </a:custGeom>
            <a:solidFill>
              <a:srgbClr val="02B9AB"/>
            </a:solidFill>
          </p:spPr>
        </p:sp>
        <p:sp>
          <p:nvSpPr>
            <p:cNvPr name="Freeform 13" id="13"/>
            <p:cNvSpPr/>
            <p:nvPr/>
          </p:nvSpPr>
          <p:spPr>
            <a:xfrm flipH="false" flipV="false" rot="0">
              <a:off x="769620" y="189611"/>
              <a:ext cx="160401" cy="195707"/>
            </a:xfrm>
            <a:custGeom>
              <a:avLst/>
              <a:gdLst/>
              <a:ahLst/>
              <a:cxnLst/>
              <a:rect r="r" b="b" t="t" l="l"/>
              <a:pathLst>
                <a:path h="195707" w="160401">
                  <a:moveTo>
                    <a:pt x="87503" y="152908"/>
                  </a:moveTo>
                  <a:cubicBezTo>
                    <a:pt x="89408" y="150495"/>
                    <a:pt x="90297" y="145415"/>
                    <a:pt x="90297" y="137668"/>
                  </a:cubicBezTo>
                  <a:cubicBezTo>
                    <a:pt x="90297" y="129921"/>
                    <a:pt x="89281" y="124333"/>
                    <a:pt x="87249" y="121158"/>
                  </a:cubicBezTo>
                  <a:cubicBezTo>
                    <a:pt x="85217" y="117983"/>
                    <a:pt x="81534" y="116332"/>
                    <a:pt x="76073" y="116332"/>
                  </a:cubicBezTo>
                  <a:lnTo>
                    <a:pt x="66929" y="116332"/>
                  </a:lnTo>
                  <a:lnTo>
                    <a:pt x="66929" y="156718"/>
                  </a:lnTo>
                  <a:lnTo>
                    <a:pt x="76073" y="156718"/>
                  </a:lnTo>
                  <a:cubicBezTo>
                    <a:pt x="81788" y="156718"/>
                    <a:pt x="85471" y="155448"/>
                    <a:pt x="87376" y="153035"/>
                  </a:cubicBezTo>
                  <a:moveTo>
                    <a:pt x="84709" y="77851"/>
                  </a:moveTo>
                  <a:cubicBezTo>
                    <a:pt x="86487" y="75311"/>
                    <a:pt x="87376" y="70993"/>
                    <a:pt x="87376" y="64770"/>
                  </a:cubicBezTo>
                  <a:cubicBezTo>
                    <a:pt x="87376" y="58547"/>
                    <a:pt x="86487" y="54102"/>
                    <a:pt x="84709" y="51435"/>
                  </a:cubicBezTo>
                  <a:cubicBezTo>
                    <a:pt x="82931" y="48768"/>
                    <a:pt x="80010" y="47371"/>
                    <a:pt x="76073" y="47371"/>
                  </a:cubicBezTo>
                  <a:lnTo>
                    <a:pt x="66929" y="47371"/>
                  </a:lnTo>
                  <a:lnTo>
                    <a:pt x="66929" y="81661"/>
                  </a:lnTo>
                  <a:lnTo>
                    <a:pt x="76454" y="81661"/>
                  </a:lnTo>
                  <a:cubicBezTo>
                    <a:pt x="80264" y="81661"/>
                    <a:pt x="83058" y="80391"/>
                    <a:pt x="84836" y="77851"/>
                  </a:cubicBezTo>
                  <a:moveTo>
                    <a:pt x="160274" y="138303"/>
                  </a:moveTo>
                  <a:cubicBezTo>
                    <a:pt x="160274" y="176530"/>
                    <a:pt x="136525" y="195707"/>
                    <a:pt x="89027" y="195707"/>
                  </a:cubicBezTo>
                  <a:lnTo>
                    <a:pt x="0" y="195707"/>
                  </a:lnTo>
                  <a:lnTo>
                    <a:pt x="0" y="0"/>
                  </a:lnTo>
                  <a:lnTo>
                    <a:pt x="87884" y="0"/>
                  </a:lnTo>
                  <a:cubicBezTo>
                    <a:pt x="111379" y="0"/>
                    <a:pt x="128778" y="4191"/>
                    <a:pt x="140081" y="12573"/>
                  </a:cubicBezTo>
                  <a:cubicBezTo>
                    <a:pt x="151384" y="20955"/>
                    <a:pt x="156972" y="33909"/>
                    <a:pt x="156972" y="51308"/>
                  </a:cubicBezTo>
                  <a:cubicBezTo>
                    <a:pt x="156972" y="68707"/>
                    <a:pt x="149606" y="82169"/>
                    <a:pt x="134874" y="91694"/>
                  </a:cubicBezTo>
                  <a:lnTo>
                    <a:pt x="134874" y="92964"/>
                  </a:lnTo>
                  <a:cubicBezTo>
                    <a:pt x="151892" y="100711"/>
                    <a:pt x="160401" y="115824"/>
                    <a:pt x="160401" y="138303"/>
                  </a:cubicBezTo>
                </a:path>
              </a:pathLst>
            </a:custGeom>
            <a:solidFill>
              <a:srgbClr val="F99D3A"/>
            </a:solidFill>
          </p:spPr>
        </p:sp>
        <p:sp>
          <p:nvSpPr>
            <p:cNvPr name="Freeform 14" id="14"/>
            <p:cNvSpPr/>
            <p:nvPr/>
          </p:nvSpPr>
          <p:spPr>
            <a:xfrm flipH="false" flipV="false" rot="0">
              <a:off x="940562" y="186309"/>
              <a:ext cx="179324" cy="202057"/>
            </a:xfrm>
            <a:custGeom>
              <a:avLst/>
              <a:gdLst/>
              <a:ahLst/>
              <a:cxnLst/>
              <a:rect r="r" b="b" t="t" l="l"/>
              <a:pathLst>
                <a:path h="202057" w="179324">
                  <a:moveTo>
                    <a:pt x="107569" y="62357"/>
                  </a:moveTo>
                  <a:cubicBezTo>
                    <a:pt x="104902" y="57023"/>
                    <a:pt x="98933" y="54356"/>
                    <a:pt x="89916" y="54356"/>
                  </a:cubicBezTo>
                  <a:cubicBezTo>
                    <a:pt x="80899" y="54356"/>
                    <a:pt x="75057" y="57023"/>
                    <a:pt x="72644" y="62230"/>
                  </a:cubicBezTo>
                  <a:cubicBezTo>
                    <a:pt x="70231" y="67437"/>
                    <a:pt x="68834" y="78740"/>
                    <a:pt x="68834" y="95885"/>
                  </a:cubicBezTo>
                  <a:lnTo>
                    <a:pt x="68834" y="109728"/>
                  </a:lnTo>
                  <a:cubicBezTo>
                    <a:pt x="68834" y="127381"/>
                    <a:pt x="70231" y="138811"/>
                    <a:pt x="72898" y="144018"/>
                  </a:cubicBezTo>
                  <a:cubicBezTo>
                    <a:pt x="75565" y="149225"/>
                    <a:pt x="81661" y="151892"/>
                    <a:pt x="90805" y="151892"/>
                  </a:cubicBezTo>
                  <a:cubicBezTo>
                    <a:pt x="99949" y="151892"/>
                    <a:pt x="105791" y="149352"/>
                    <a:pt x="108204" y="144272"/>
                  </a:cubicBezTo>
                  <a:cubicBezTo>
                    <a:pt x="110617" y="139192"/>
                    <a:pt x="111633" y="128016"/>
                    <a:pt x="111633" y="110617"/>
                  </a:cubicBezTo>
                  <a:lnTo>
                    <a:pt x="111633" y="96139"/>
                  </a:lnTo>
                  <a:cubicBezTo>
                    <a:pt x="111633" y="78867"/>
                    <a:pt x="110236" y="67564"/>
                    <a:pt x="107569" y="62230"/>
                  </a:cubicBezTo>
                  <a:moveTo>
                    <a:pt x="127" y="99695"/>
                  </a:moveTo>
                  <a:cubicBezTo>
                    <a:pt x="127" y="64770"/>
                    <a:pt x="7112" y="39370"/>
                    <a:pt x="21082" y="23622"/>
                  </a:cubicBezTo>
                  <a:cubicBezTo>
                    <a:pt x="35052" y="7874"/>
                    <a:pt x="58039" y="0"/>
                    <a:pt x="90043" y="0"/>
                  </a:cubicBezTo>
                  <a:cubicBezTo>
                    <a:pt x="122047" y="0"/>
                    <a:pt x="144907" y="7747"/>
                    <a:pt x="158750" y="23368"/>
                  </a:cubicBezTo>
                  <a:cubicBezTo>
                    <a:pt x="172593" y="38989"/>
                    <a:pt x="179324" y="64135"/>
                    <a:pt x="179324" y="99187"/>
                  </a:cubicBezTo>
                  <a:cubicBezTo>
                    <a:pt x="179324" y="134239"/>
                    <a:pt x="172212" y="160020"/>
                    <a:pt x="157988" y="176784"/>
                  </a:cubicBezTo>
                  <a:cubicBezTo>
                    <a:pt x="143764" y="193548"/>
                    <a:pt x="120904" y="202057"/>
                    <a:pt x="89281" y="202057"/>
                  </a:cubicBezTo>
                  <a:cubicBezTo>
                    <a:pt x="57658" y="202057"/>
                    <a:pt x="34925" y="193802"/>
                    <a:pt x="20955" y="177165"/>
                  </a:cubicBezTo>
                  <a:cubicBezTo>
                    <a:pt x="6985" y="160528"/>
                    <a:pt x="0" y="134747"/>
                    <a:pt x="0" y="99822"/>
                  </a:cubicBezTo>
                </a:path>
              </a:pathLst>
            </a:custGeom>
            <a:solidFill>
              <a:srgbClr val="F99D3A"/>
            </a:solidFill>
          </p:spPr>
        </p:sp>
        <p:sp>
          <p:nvSpPr>
            <p:cNvPr name="Freeform 15" id="15"/>
            <p:cNvSpPr/>
            <p:nvPr/>
          </p:nvSpPr>
          <p:spPr>
            <a:xfrm flipH="false" flipV="false" rot="0">
              <a:off x="1138174" y="189484"/>
              <a:ext cx="213614" cy="195707"/>
            </a:xfrm>
            <a:custGeom>
              <a:avLst/>
              <a:gdLst/>
              <a:ahLst/>
              <a:cxnLst/>
              <a:rect r="r" b="b" t="t" l="l"/>
              <a:pathLst>
                <a:path h="195707" w="213614">
                  <a:moveTo>
                    <a:pt x="213614" y="195707"/>
                  </a:moveTo>
                  <a:lnTo>
                    <a:pt x="154051" y="195707"/>
                  </a:lnTo>
                  <a:lnTo>
                    <a:pt x="154051" y="102489"/>
                  </a:lnTo>
                  <a:lnTo>
                    <a:pt x="152527" y="102489"/>
                  </a:lnTo>
                  <a:lnTo>
                    <a:pt x="133985" y="195707"/>
                  </a:lnTo>
                  <a:lnTo>
                    <a:pt x="78867" y="195707"/>
                  </a:lnTo>
                  <a:lnTo>
                    <a:pt x="60579" y="102489"/>
                  </a:lnTo>
                  <a:lnTo>
                    <a:pt x="59055" y="102489"/>
                  </a:lnTo>
                  <a:lnTo>
                    <a:pt x="59055" y="195707"/>
                  </a:lnTo>
                  <a:lnTo>
                    <a:pt x="0" y="195707"/>
                  </a:lnTo>
                  <a:lnTo>
                    <a:pt x="7620" y="0"/>
                  </a:lnTo>
                  <a:lnTo>
                    <a:pt x="91440" y="0"/>
                  </a:lnTo>
                  <a:lnTo>
                    <a:pt x="106299" y="88519"/>
                  </a:lnTo>
                  <a:lnTo>
                    <a:pt x="109093" y="88519"/>
                  </a:lnTo>
                  <a:lnTo>
                    <a:pt x="123571" y="0"/>
                  </a:lnTo>
                  <a:lnTo>
                    <a:pt x="206375" y="0"/>
                  </a:lnTo>
                  <a:close/>
                </a:path>
              </a:pathLst>
            </a:custGeom>
            <a:solidFill>
              <a:srgbClr val="F99D3A"/>
            </a:solidFill>
          </p:spPr>
        </p:sp>
        <p:sp>
          <p:nvSpPr>
            <p:cNvPr name="Freeform 16" id="16"/>
            <p:cNvSpPr/>
            <p:nvPr/>
          </p:nvSpPr>
          <p:spPr>
            <a:xfrm flipH="false" flipV="false" rot="0">
              <a:off x="1376426" y="189611"/>
              <a:ext cx="129159" cy="195580"/>
            </a:xfrm>
            <a:custGeom>
              <a:avLst/>
              <a:gdLst/>
              <a:ahLst/>
              <a:cxnLst/>
              <a:rect r="r" b="b" t="t" l="l"/>
              <a:pathLst>
                <a:path h="195580" w="129159">
                  <a:moveTo>
                    <a:pt x="124714" y="195580"/>
                  </a:moveTo>
                  <a:lnTo>
                    <a:pt x="0" y="195580"/>
                  </a:lnTo>
                  <a:lnTo>
                    <a:pt x="0" y="0"/>
                  </a:lnTo>
                  <a:lnTo>
                    <a:pt x="129159" y="0"/>
                  </a:lnTo>
                  <a:lnTo>
                    <a:pt x="124714" y="51943"/>
                  </a:lnTo>
                  <a:lnTo>
                    <a:pt x="67437" y="51943"/>
                  </a:lnTo>
                  <a:lnTo>
                    <a:pt x="67437" y="75565"/>
                  </a:lnTo>
                  <a:lnTo>
                    <a:pt x="117475" y="75565"/>
                  </a:lnTo>
                  <a:lnTo>
                    <a:pt x="117475" y="120904"/>
                  </a:lnTo>
                  <a:lnTo>
                    <a:pt x="67437" y="120904"/>
                  </a:lnTo>
                  <a:lnTo>
                    <a:pt x="67437" y="147701"/>
                  </a:lnTo>
                  <a:lnTo>
                    <a:pt x="129159" y="147701"/>
                  </a:lnTo>
                  <a:close/>
                </a:path>
              </a:pathLst>
            </a:custGeom>
            <a:solidFill>
              <a:srgbClr val="F99D3A"/>
            </a:solidFill>
          </p:spPr>
        </p:sp>
        <p:sp>
          <p:nvSpPr>
            <p:cNvPr name="Freeform 17" id="17"/>
            <p:cNvSpPr/>
            <p:nvPr/>
          </p:nvSpPr>
          <p:spPr>
            <a:xfrm flipH="false" flipV="false" rot="0">
              <a:off x="1521714" y="189611"/>
              <a:ext cx="166116" cy="195580"/>
            </a:xfrm>
            <a:custGeom>
              <a:avLst/>
              <a:gdLst/>
              <a:ahLst/>
              <a:cxnLst/>
              <a:rect r="r" b="b" t="t" l="l"/>
              <a:pathLst>
                <a:path h="195580" w="166116">
                  <a:moveTo>
                    <a:pt x="165989" y="195580"/>
                  </a:moveTo>
                  <a:lnTo>
                    <a:pt x="101727" y="195580"/>
                  </a:lnTo>
                  <a:lnTo>
                    <a:pt x="61976" y="118364"/>
                  </a:lnTo>
                  <a:lnTo>
                    <a:pt x="59817" y="118364"/>
                  </a:lnTo>
                  <a:lnTo>
                    <a:pt x="59817" y="195580"/>
                  </a:lnTo>
                  <a:lnTo>
                    <a:pt x="0" y="195580"/>
                  </a:lnTo>
                  <a:lnTo>
                    <a:pt x="0" y="0"/>
                  </a:lnTo>
                  <a:lnTo>
                    <a:pt x="66548" y="0"/>
                  </a:lnTo>
                  <a:lnTo>
                    <a:pt x="103759" y="79756"/>
                  </a:lnTo>
                  <a:lnTo>
                    <a:pt x="105664" y="79756"/>
                  </a:lnTo>
                  <a:lnTo>
                    <a:pt x="105664" y="0"/>
                  </a:lnTo>
                  <a:lnTo>
                    <a:pt x="166116" y="0"/>
                  </a:lnTo>
                  <a:close/>
                </a:path>
              </a:pathLst>
            </a:custGeom>
            <a:solidFill>
              <a:srgbClr val="F99D3A"/>
            </a:solidFill>
          </p:spPr>
        </p:sp>
        <p:sp>
          <p:nvSpPr>
            <p:cNvPr name="Freeform 18" id="18"/>
            <p:cNvSpPr/>
            <p:nvPr/>
          </p:nvSpPr>
          <p:spPr>
            <a:xfrm flipH="false" flipV="false" rot="0">
              <a:off x="1712976" y="189611"/>
              <a:ext cx="166116" cy="195580"/>
            </a:xfrm>
            <a:custGeom>
              <a:avLst/>
              <a:gdLst/>
              <a:ahLst/>
              <a:cxnLst/>
              <a:rect r="r" b="b" t="t" l="l"/>
              <a:pathLst>
                <a:path h="195580" w="166116">
                  <a:moveTo>
                    <a:pt x="165989" y="195580"/>
                  </a:moveTo>
                  <a:lnTo>
                    <a:pt x="101727" y="195580"/>
                  </a:lnTo>
                  <a:lnTo>
                    <a:pt x="61976" y="118364"/>
                  </a:lnTo>
                  <a:lnTo>
                    <a:pt x="59817" y="118364"/>
                  </a:lnTo>
                  <a:lnTo>
                    <a:pt x="59817" y="195580"/>
                  </a:lnTo>
                  <a:lnTo>
                    <a:pt x="0" y="195580"/>
                  </a:lnTo>
                  <a:lnTo>
                    <a:pt x="0" y="0"/>
                  </a:lnTo>
                  <a:lnTo>
                    <a:pt x="66548" y="0"/>
                  </a:lnTo>
                  <a:lnTo>
                    <a:pt x="103759" y="79756"/>
                  </a:lnTo>
                  <a:lnTo>
                    <a:pt x="105664" y="79756"/>
                  </a:lnTo>
                  <a:lnTo>
                    <a:pt x="105664" y="0"/>
                  </a:lnTo>
                  <a:lnTo>
                    <a:pt x="166116" y="0"/>
                  </a:lnTo>
                  <a:close/>
                </a:path>
              </a:pathLst>
            </a:custGeom>
            <a:solidFill>
              <a:srgbClr val="DF7E60"/>
            </a:solidFill>
          </p:spPr>
        </p:sp>
        <p:sp>
          <p:nvSpPr>
            <p:cNvPr name="Freeform 19" id="19"/>
            <p:cNvSpPr/>
            <p:nvPr/>
          </p:nvSpPr>
          <p:spPr>
            <a:xfrm flipH="false" flipV="false" rot="0">
              <a:off x="1904746" y="189611"/>
              <a:ext cx="166624" cy="198755"/>
            </a:xfrm>
            <a:custGeom>
              <a:avLst/>
              <a:gdLst/>
              <a:ahLst/>
              <a:cxnLst/>
              <a:rect r="r" b="b" t="t" l="l"/>
              <a:pathLst>
                <a:path h="198755" w="166624">
                  <a:moveTo>
                    <a:pt x="68707" y="126238"/>
                  </a:moveTo>
                  <a:cubicBezTo>
                    <a:pt x="68707" y="137541"/>
                    <a:pt x="73787" y="143256"/>
                    <a:pt x="83947" y="143256"/>
                  </a:cubicBezTo>
                  <a:cubicBezTo>
                    <a:pt x="94107" y="143256"/>
                    <a:pt x="99187" y="137541"/>
                    <a:pt x="99187" y="125984"/>
                  </a:cubicBezTo>
                  <a:lnTo>
                    <a:pt x="99187" y="0"/>
                  </a:lnTo>
                  <a:lnTo>
                    <a:pt x="166624" y="0"/>
                  </a:lnTo>
                  <a:lnTo>
                    <a:pt x="166624" y="130048"/>
                  </a:lnTo>
                  <a:cubicBezTo>
                    <a:pt x="166624" y="153162"/>
                    <a:pt x="159385" y="170434"/>
                    <a:pt x="144907" y="181737"/>
                  </a:cubicBezTo>
                  <a:cubicBezTo>
                    <a:pt x="130429" y="193040"/>
                    <a:pt x="109601" y="198755"/>
                    <a:pt x="82550" y="198755"/>
                  </a:cubicBezTo>
                  <a:cubicBezTo>
                    <a:pt x="27559" y="198755"/>
                    <a:pt x="0" y="176022"/>
                    <a:pt x="0" y="130683"/>
                  </a:cubicBezTo>
                  <a:lnTo>
                    <a:pt x="0" y="0"/>
                  </a:lnTo>
                  <a:lnTo>
                    <a:pt x="68707" y="0"/>
                  </a:lnTo>
                  <a:close/>
                </a:path>
              </a:pathLst>
            </a:custGeom>
            <a:solidFill>
              <a:srgbClr val="DF7E60"/>
            </a:solidFill>
          </p:spPr>
        </p:sp>
        <p:sp>
          <p:nvSpPr>
            <p:cNvPr name="Freeform 20" id="20"/>
            <p:cNvSpPr/>
            <p:nvPr/>
          </p:nvSpPr>
          <p:spPr>
            <a:xfrm flipH="false" flipV="false" rot="0">
              <a:off x="2058651" y="63500"/>
              <a:ext cx="104012" cy="149606"/>
            </a:xfrm>
            <a:custGeom>
              <a:avLst/>
              <a:gdLst/>
              <a:ahLst/>
              <a:cxnLst/>
              <a:rect r="r" b="b" t="t" l="l"/>
              <a:pathLst>
                <a:path h="149606" w="104012">
                  <a:moveTo>
                    <a:pt x="85236" y="149479"/>
                  </a:moveTo>
                  <a:cubicBezTo>
                    <a:pt x="85236" y="149479"/>
                    <a:pt x="-44685" y="106553"/>
                    <a:pt x="16275" y="0"/>
                  </a:cubicBezTo>
                  <a:cubicBezTo>
                    <a:pt x="16275" y="0"/>
                    <a:pt x="27832" y="10541"/>
                    <a:pt x="56661" y="26797"/>
                  </a:cubicBezTo>
                  <a:cubicBezTo>
                    <a:pt x="85490" y="43053"/>
                    <a:pt x="122447" y="68580"/>
                    <a:pt x="93491" y="146812"/>
                  </a:cubicBezTo>
                  <a:cubicBezTo>
                    <a:pt x="90443" y="155194"/>
                    <a:pt x="78124" y="67056"/>
                    <a:pt x="45231" y="50038"/>
                  </a:cubicBezTo>
                  <a:cubicBezTo>
                    <a:pt x="45231" y="50038"/>
                    <a:pt x="90062" y="141224"/>
                    <a:pt x="85109" y="149606"/>
                  </a:cubicBezTo>
                </a:path>
              </a:pathLst>
            </a:custGeom>
            <a:solidFill>
              <a:srgbClr val="02B9AB"/>
            </a:solidFill>
          </p:spPr>
        </p:sp>
      </p:grpSp>
      <p:grpSp>
        <p:nvGrpSpPr>
          <p:cNvPr name="Group 21" id="21"/>
          <p:cNvGrpSpPr>
            <a:grpSpLocks noChangeAspect="true"/>
          </p:cNvGrpSpPr>
          <p:nvPr/>
        </p:nvGrpSpPr>
        <p:grpSpPr>
          <a:xfrm rot="0">
            <a:off x="4249322" y="7235781"/>
            <a:ext cx="887701" cy="16116"/>
            <a:chOff x="0" y="0"/>
            <a:chExt cx="887705" cy="16116"/>
          </a:xfrm>
        </p:grpSpPr>
        <p:sp>
          <p:nvSpPr>
            <p:cNvPr name="Freeform 22" id="22"/>
            <p:cNvSpPr/>
            <p:nvPr/>
          </p:nvSpPr>
          <p:spPr>
            <a:xfrm flipH="false" flipV="false" rot="0">
              <a:off x="0" y="0"/>
              <a:ext cx="887730" cy="16129"/>
            </a:xfrm>
            <a:custGeom>
              <a:avLst/>
              <a:gdLst/>
              <a:ahLst/>
              <a:cxnLst/>
              <a:rect r="r" b="b" t="t" l="l"/>
              <a:pathLst>
                <a:path h="16129" w="887730">
                  <a:moveTo>
                    <a:pt x="0" y="0"/>
                  </a:moveTo>
                  <a:lnTo>
                    <a:pt x="887730" y="0"/>
                  </a:lnTo>
                  <a:lnTo>
                    <a:pt x="887730" y="16129"/>
                  </a:lnTo>
                  <a:lnTo>
                    <a:pt x="0" y="16129"/>
                  </a:lnTo>
                  <a:close/>
                </a:path>
              </a:pathLst>
            </a:custGeom>
            <a:solidFill>
              <a:srgbClr val="11BAAB"/>
            </a:solidFill>
          </p:spPr>
        </p:sp>
      </p:grpSp>
      <p:grpSp>
        <p:nvGrpSpPr>
          <p:cNvPr name="Group 23" id="23"/>
          <p:cNvGrpSpPr/>
          <p:nvPr/>
        </p:nvGrpSpPr>
        <p:grpSpPr>
          <a:xfrm rot="0">
            <a:off x="1688506" y="5970263"/>
            <a:ext cx="2923703" cy="375901"/>
            <a:chOff x="0" y="0"/>
            <a:chExt cx="942320" cy="121154"/>
          </a:xfrm>
        </p:grpSpPr>
        <p:sp>
          <p:nvSpPr>
            <p:cNvPr name="Freeform 24" id="24"/>
            <p:cNvSpPr/>
            <p:nvPr/>
          </p:nvSpPr>
          <p:spPr>
            <a:xfrm flipH="false" flipV="false" rot="0">
              <a:off x="0" y="0"/>
              <a:ext cx="942320" cy="121154"/>
            </a:xfrm>
            <a:custGeom>
              <a:avLst/>
              <a:gdLst/>
              <a:ahLst/>
              <a:cxnLst/>
              <a:rect r="r" b="b" t="t" l="l"/>
              <a:pathLst>
                <a:path h="121154" w="942320">
                  <a:moveTo>
                    <a:pt x="0" y="0"/>
                  </a:moveTo>
                  <a:lnTo>
                    <a:pt x="942320" y="0"/>
                  </a:lnTo>
                  <a:lnTo>
                    <a:pt x="942320" y="121154"/>
                  </a:lnTo>
                  <a:lnTo>
                    <a:pt x="0" y="121154"/>
                  </a:lnTo>
                  <a:close/>
                </a:path>
              </a:pathLst>
            </a:custGeom>
            <a:solidFill>
              <a:srgbClr val="F99D3A"/>
            </a:solidFill>
          </p:spPr>
        </p:sp>
        <p:sp>
          <p:nvSpPr>
            <p:cNvPr name="TextBox 25" id="25"/>
            <p:cNvSpPr txBox="true"/>
            <p:nvPr/>
          </p:nvSpPr>
          <p:spPr>
            <a:xfrm>
              <a:off x="0" y="-28575"/>
              <a:ext cx="942320" cy="149729"/>
            </a:xfrm>
            <a:prstGeom prst="rect">
              <a:avLst/>
            </a:prstGeom>
          </p:spPr>
          <p:txBody>
            <a:bodyPr anchor="ctr" rtlCol="false" tIns="50800" lIns="50800" bIns="50800" rIns="50800"/>
            <a:lstStyle/>
            <a:p>
              <a:pPr algn="ctr">
                <a:lnSpc>
                  <a:spcPts val="1399"/>
                </a:lnSpc>
              </a:pPr>
            </a:p>
          </p:txBody>
        </p:sp>
      </p:grpSp>
      <p:grpSp>
        <p:nvGrpSpPr>
          <p:cNvPr name="Group 26" id="26"/>
          <p:cNvGrpSpPr/>
          <p:nvPr/>
        </p:nvGrpSpPr>
        <p:grpSpPr>
          <a:xfrm rot="0">
            <a:off x="1688506" y="5502333"/>
            <a:ext cx="2957041" cy="375901"/>
            <a:chOff x="0" y="0"/>
            <a:chExt cx="953064" cy="121154"/>
          </a:xfrm>
        </p:grpSpPr>
        <p:sp>
          <p:nvSpPr>
            <p:cNvPr name="Freeform 27" id="27"/>
            <p:cNvSpPr/>
            <p:nvPr/>
          </p:nvSpPr>
          <p:spPr>
            <a:xfrm flipH="false" flipV="false" rot="0">
              <a:off x="0" y="0"/>
              <a:ext cx="953065" cy="121154"/>
            </a:xfrm>
            <a:custGeom>
              <a:avLst/>
              <a:gdLst/>
              <a:ahLst/>
              <a:cxnLst/>
              <a:rect r="r" b="b" t="t" l="l"/>
              <a:pathLst>
                <a:path h="121154" w="953065">
                  <a:moveTo>
                    <a:pt x="0" y="0"/>
                  </a:moveTo>
                  <a:lnTo>
                    <a:pt x="953065" y="0"/>
                  </a:lnTo>
                  <a:lnTo>
                    <a:pt x="953065" y="121154"/>
                  </a:lnTo>
                  <a:lnTo>
                    <a:pt x="0" y="121154"/>
                  </a:lnTo>
                  <a:close/>
                </a:path>
              </a:pathLst>
            </a:custGeom>
            <a:solidFill>
              <a:srgbClr val="F99D3A"/>
            </a:solidFill>
          </p:spPr>
        </p:sp>
        <p:sp>
          <p:nvSpPr>
            <p:cNvPr name="TextBox 28" id="28"/>
            <p:cNvSpPr txBox="true"/>
            <p:nvPr/>
          </p:nvSpPr>
          <p:spPr>
            <a:xfrm>
              <a:off x="0" y="-28575"/>
              <a:ext cx="953064" cy="149729"/>
            </a:xfrm>
            <a:prstGeom prst="rect">
              <a:avLst/>
            </a:prstGeom>
          </p:spPr>
          <p:txBody>
            <a:bodyPr anchor="ctr" rtlCol="false" tIns="50800" lIns="50800" bIns="50800" rIns="50800"/>
            <a:lstStyle/>
            <a:p>
              <a:pPr algn="ctr">
                <a:lnSpc>
                  <a:spcPts val="1399"/>
                </a:lnSpc>
              </a:pPr>
            </a:p>
          </p:txBody>
        </p:sp>
      </p:grpSp>
      <p:sp>
        <p:nvSpPr>
          <p:cNvPr name="TextBox 29" id="29"/>
          <p:cNvSpPr txBox="true"/>
          <p:nvPr/>
        </p:nvSpPr>
        <p:spPr>
          <a:xfrm rot="0">
            <a:off x="2558577" y="6760969"/>
            <a:ext cx="2941634" cy="483613"/>
          </a:xfrm>
          <a:prstGeom prst="rect">
            <a:avLst/>
          </a:prstGeom>
        </p:spPr>
        <p:txBody>
          <a:bodyPr anchor="t" rtlCol="false" tIns="0" lIns="0" bIns="0" rIns="0">
            <a:spAutoFit/>
          </a:bodyPr>
          <a:lstStyle/>
          <a:p>
            <a:pPr algn="l">
              <a:lnSpc>
                <a:spcPts val="1286"/>
              </a:lnSpc>
            </a:pPr>
            <a:r>
              <a:rPr lang="en-US" b="true" sz="1037" spc="22">
                <a:solidFill>
                  <a:srgbClr val="231F20"/>
                </a:solidFill>
                <a:latin typeface="TT Chocolates 1 Bold"/>
                <a:ea typeface="TT Chocolates 1 Bold"/>
                <a:cs typeface="TT Chocolates 1 Bold"/>
                <a:sym typeface="TT Chocolates 1 Bold"/>
              </a:rPr>
              <a:t>Meedoen? Dat kan! Door bomen te verplanten, bomen op eigen grond te planten of te doneren. Scan de QR-code of ga naar </a:t>
            </a:r>
            <a:r>
              <a:rPr lang="en-US" b="true" sz="1037" spc="22">
                <a:solidFill>
                  <a:srgbClr val="11BAAB"/>
                </a:solidFill>
                <a:latin typeface="TT Chocolates 1 Bold"/>
                <a:ea typeface="TT Chocolates 1 Bold"/>
                <a:cs typeface="TT Chocolates 1 Bold"/>
                <a:sym typeface="TT Chocolates 1 Bold"/>
              </a:rPr>
              <a:t>meerbomen.nu</a:t>
            </a:r>
          </a:p>
        </p:txBody>
      </p:sp>
      <p:sp>
        <p:nvSpPr>
          <p:cNvPr name="TextBox 30" id="30"/>
          <p:cNvSpPr txBox="true"/>
          <p:nvPr/>
        </p:nvSpPr>
        <p:spPr>
          <a:xfrm rot="0">
            <a:off x="1740418" y="5419830"/>
            <a:ext cx="2830744" cy="916613"/>
          </a:xfrm>
          <a:prstGeom prst="rect">
            <a:avLst/>
          </a:prstGeom>
        </p:spPr>
        <p:txBody>
          <a:bodyPr anchor="t" rtlCol="false" tIns="0" lIns="0" bIns="0" rIns="0">
            <a:spAutoFit/>
          </a:bodyPr>
          <a:lstStyle/>
          <a:p>
            <a:pPr algn="just">
              <a:lnSpc>
                <a:spcPts val="3713"/>
              </a:lnSpc>
            </a:pPr>
            <a:r>
              <a:rPr lang="en-US" sz="2671" b="true">
                <a:solidFill>
                  <a:srgbClr val="231F20"/>
                </a:solidFill>
                <a:latin typeface="TT Chocolates 1 Bold"/>
                <a:ea typeface="TT Chocolates 1 Bold"/>
                <a:cs typeface="TT Chocolates 1 Bold"/>
                <a:sym typeface="TT Chocolates 1 Bold"/>
              </a:rPr>
              <a:t>Samen de wereld</a:t>
            </a:r>
          </a:p>
          <a:p>
            <a:pPr algn="just">
              <a:lnSpc>
                <a:spcPts val="3713"/>
              </a:lnSpc>
            </a:pPr>
            <a:r>
              <a:rPr lang="en-US" b="true" sz="2671">
                <a:solidFill>
                  <a:srgbClr val="231F20"/>
                </a:solidFill>
                <a:latin typeface="TT Chocolates 1 Bold"/>
                <a:ea typeface="TT Chocolates 1 Bold"/>
                <a:cs typeface="TT Chocolates 1 Bold"/>
                <a:sym typeface="TT Chocolates 1 Bold"/>
              </a:rPr>
              <a:t>mooier achterlaten</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0" y="4"/>
            <a:ext cx="6336001" cy="7595997"/>
            <a:chOff x="0" y="0"/>
            <a:chExt cx="6336005" cy="7595997"/>
          </a:xfrm>
        </p:grpSpPr>
        <p:sp>
          <p:nvSpPr>
            <p:cNvPr name="Freeform 3" id="3"/>
            <p:cNvSpPr/>
            <p:nvPr/>
          </p:nvSpPr>
          <p:spPr>
            <a:xfrm flipH="false" flipV="false" rot="0">
              <a:off x="0" y="0"/>
              <a:ext cx="6336030" cy="7595997"/>
            </a:xfrm>
            <a:custGeom>
              <a:avLst/>
              <a:gdLst/>
              <a:ahLst/>
              <a:cxnLst/>
              <a:rect r="r" b="b" t="t" l="l"/>
              <a:pathLst>
                <a:path h="7595997" w="6336030">
                  <a:moveTo>
                    <a:pt x="0" y="0"/>
                  </a:moveTo>
                  <a:lnTo>
                    <a:pt x="0" y="7595997"/>
                  </a:lnTo>
                  <a:lnTo>
                    <a:pt x="6336030" y="7187311"/>
                  </a:lnTo>
                  <a:lnTo>
                    <a:pt x="6336030" y="0"/>
                  </a:lnTo>
                  <a:close/>
                </a:path>
              </a:pathLst>
            </a:custGeom>
            <a:solidFill>
              <a:srgbClr val="F99D33"/>
            </a:solidFill>
          </p:spPr>
        </p:sp>
      </p:grpSp>
      <p:sp>
        <p:nvSpPr>
          <p:cNvPr name="Freeform 4" id="4"/>
          <p:cNvSpPr/>
          <p:nvPr/>
        </p:nvSpPr>
        <p:spPr>
          <a:xfrm flipH="false" flipV="false" rot="0">
            <a:off x="0" y="0"/>
            <a:ext cx="6336001" cy="8856002"/>
          </a:xfrm>
          <a:custGeom>
            <a:avLst/>
            <a:gdLst/>
            <a:ahLst/>
            <a:cxnLst/>
            <a:rect r="r" b="b" t="t" l="l"/>
            <a:pathLst>
              <a:path h="8856002" w="6336001">
                <a:moveTo>
                  <a:pt x="0" y="0"/>
                </a:moveTo>
                <a:lnTo>
                  <a:pt x="6336001" y="0"/>
                </a:lnTo>
                <a:lnTo>
                  <a:pt x="6336001" y="8856002"/>
                </a:lnTo>
                <a:lnTo>
                  <a:pt x="0" y="8856002"/>
                </a:lnTo>
                <a:lnTo>
                  <a:pt x="0" y="0"/>
                </a:lnTo>
                <a:close/>
              </a:path>
            </a:pathLst>
          </a:custGeom>
          <a:blipFill>
            <a:blip r:embed="rId2"/>
            <a:stretch>
              <a:fillRect l="0" t="0" r="0" b="0"/>
            </a:stretch>
          </a:blipFill>
        </p:spPr>
      </p:sp>
      <p:sp>
        <p:nvSpPr>
          <p:cNvPr name="TextBox 5" id="5"/>
          <p:cNvSpPr txBox="true"/>
          <p:nvPr/>
        </p:nvSpPr>
        <p:spPr>
          <a:xfrm rot="0">
            <a:off x="515703" y="5486857"/>
            <a:ext cx="5129651" cy="1375667"/>
          </a:xfrm>
          <a:prstGeom prst="rect">
            <a:avLst/>
          </a:prstGeom>
        </p:spPr>
        <p:txBody>
          <a:bodyPr anchor="t" rtlCol="false" tIns="0" lIns="0" bIns="0" rIns="0">
            <a:spAutoFit/>
          </a:bodyPr>
          <a:lstStyle/>
          <a:p>
            <a:pPr algn="l">
              <a:lnSpc>
                <a:spcPts val="1800"/>
              </a:lnSpc>
            </a:pPr>
            <a:r>
              <a:rPr lang="en-US" b="true" sz="1399" spc="23">
                <a:solidFill>
                  <a:srgbClr val="FFFFFF"/>
                </a:solidFill>
                <a:latin typeface="TT Chocolates 1 Ultra-Bold"/>
                <a:ea typeface="TT Chocolates 1 Ultra-Bold"/>
                <a:cs typeface="TT Chocolates 1 Ultra-Bold"/>
                <a:sym typeface="TT Chocolates 1 Ultra-Bold"/>
              </a:rPr>
              <a:t>Om klimaatverandering een halt toe te roepen en onze biodiversiteit te herstellen, moeten we snel veel bomen en struiken planten. Meer Bomen Nu is een sociaal groenproject voor iedereen met klimaat- en biodiversiteitszorgen. Met de Meer Bomen Nu verplantmethode vergroenen we Nederland sneller, goedkoper en leuker. </a:t>
            </a:r>
          </a:p>
        </p:txBody>
      </p:sp>
      <p:sp>
        <p:nvSpPr>
          <p:cNvPr name="TextBox 6" id="6"/>
          <p:cNvSpPr txBox="true"/>
          <p:nvPr/>
        </p:nvSpPr>
        <p:spPr>
          <a:xfrm rot="0">
            <a:off x="515703" y="4319826"/>
            <a:ext cx="4240301" cy="1058094"/>
          </a:xfrm>
          <a:prstGeom prst="rect">
            <a:avLst/>
          </a:prstGeom>
        </p:spPr>
        <p:txBody>
          <a:bodyPr anchor="t" rtlCol="false" tIns="0" lIns="0" bIns="0" rIns="0">
            <a:spAutoFit/>
          </a:bodyPr>
          <a:lstStyle/>
          <a:p>
            <a:pPr algn="l">
              <a:lnSpc>
                <a:spcPts val="2692"/>
              </a:lnSpc>
            </a:pPr>
            <a:r>
              <a:rPr lang="en-US" b="true" sz="3400">
                <a:solidFill>
                  <a:srgbClr val="FFFFFF"/>
                </a:solidFill>
                <a:latin typeface="Passion One Bold"/>
                <a:ea typeface="Passion One Bold"/>
                <a:cs typeface="Passion One Bold"/>
                <a:sym typeface="Passion One Bold"/>
              </a:rPr>
              <a:t>NEDERLAND SNELLER, GOEDKOPER EN LEUKER VERGROENEN</a:t>
            </a:r>
          </a:p>
        </p:txBody>
      </p:sp>
      <p:sp>
        <p:nvSpPr>
          <p:cNvPr name="TextBox 7" id="7"/>
          <p:cNvSpPr txBox="true"/>
          <p:nvPr/>
        </p:nvSpPr>
        <p:spPr>
          <a:xfrm rot="0">
            <a:off x="3132058" y="8412404"/>
            <a:ext cx="73323" cy="190500"/>
          </a:xfrm>
          <a:prstGeom prst="rect">
            <a:avLst/>
          </a:prstGeom>
        </p:spPr>
        <p:txBody>
          <a:bodyPr anchor="t" rtlCol="false" tIns="0" lIns="0" bIns="0" rIns="0">
            <a:spAutoFit/>
          </a:bodyPr>
          <a:lstStyle/>
          <a:p>
            <a:pPr algn="l">
              <a:lnSpc>
                <a:spcPts val="1400"/>
              </a:lnSpc>
            </a:pPr>
            <a:r>
              <a:rPr lang="en-US" b="true" sz="1000">
                <a:solidFill>
                  <a:srgbClr val="231F20"/>
                </a:solidFill>
                <a:latin typeface="TT Chocolates 1 Bold"/>
                <a:ea typeface="TT Chocolates 1 Bold"/>
                <a:cs typeface="TT Chocolates 1 Bold"/>
                <a:sym typeface="TT Chocolates 1 Bold"/>
              </a:rPr>
              <a:t>2</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0" y="4"/>
            <a:ext cx="2582999" cy="7201243"/>
            <a:chOff x="0" y="0"/>
            <a:chExt cx="2583002" cy="7201243"/>
          </a:xfrm>
        </p:grpSpPr>
        <p:sp>
          <p:nvSpPr>
            <p:cNvPr name="Freeform 3" id="3"/>
            <p:cNvSpPr/>
            <p:nvPr/>
          </p:nvSpPr>
          <p:spPr>
            <a:xfrm flipH="false" flipV="false" rot="0">
              <a:off x="0" y="0"/>
              <a:ext cx="2583053" cy="7201281"/>
            </a:xfrm>
            <a:custGeom>
              <a:avLst/>
              <a:gdLst/>
              <a:ahLst/>
              <a:cxnLst/>
              <a:rect r="r" b="b" t="t" l="l"/>
              <a:pathLst>
                <a:path h="7201281" w="2583053">
                  <a:moveTo>
                    <a:pt x="0" y="0"/>
                  </a:moveTo>
                  <a:lnTo>
                    <a:pt x="0" y="7201281"/>
                  </a:lnTo>
                  <a:lnTo>
                    <a:pt x="2583053" y="7034657"/>
                  </a:lnTo>
                  <a:lnTo>
                    <a:pt x="2580005" y="0"/>
                  </a:lnTo>
                  <a:close/>
                </a:path>
              </a:pathLst>
            </a:custGeom>
            <a:solidFill>
              <a:srgbClr val="F99D33"/>
            </a:solidFill>
          </p:spPr>
        </p:sp>
      </p:grpSp>
      <p:sp>
        <p:nvSpPr>
          <p:cNvPr name="Freeform 4" id="4"/>
          <p:cNvSpPr/>
          <p:nvPr/>
        </p:nvSpPr>
        <p:spPr>
          <a:xfrm flipH="false" flipV="false" rot="0">
            <a:off x="0" y="3293402"/>
            <a:ext cx="6336001" cy="5562600"/>
          </a:xfrm>
          <a:custGeom>
            <a:avLst/>
            <a:gdLst/>
            <a:ahLst/>
            <a:cxnLst/>
            <a:rect r="r" b="b" t="t" l="l"/>
            <a:pathLst>
              <a:path h="5562600" w="6336001">
                <a:moveTo>
                  <a:pt x="0" y="0"/>
                </a:moveTo>
                <a:lnTo>
                  <a:pt x="6336001" y="0"/>
                </a:lnTo>
                <a:lnTo>
                  <a:pt x="6336001" y="5562600"/>
                </a:lnTo>
                <a:lnTo>
                  <a:pt x="0" y="5562600"/>
                </a:lnTo>
                <a:lnTo>
                  <a:pt x="0" y="0"/>
                </a:lnTo>
                <a:close/>
              </a:path>
            </a:pathLst>
          </a:custGeom>
          <a:blipFill>
            <a:blip r:embed="rId2"/>
            <a:stretch>
              <a:fillRect l="-234" t="0" r="-66" b="0"/>
            </a:stretch>
          </a:blipFill>
        </p:spPr>
      </p:sp>
      <p:grpSp>
        <p:nvGrpSpPr>
          <p:cNvPr name="Group 5" id="5"/>
          <p:cNvGrpSpPr>
            <a:grpSpLocks noChangeAspect="true"/>
          </p:cNvGrpSpPr>
          <p:nvPr/>
        </p:nvGrpSpPr>
        <p:grpSpPr>
          <a:xfrm rot="0">
            <a:off x="0" y="0"/>
            <a:ext cx="2232003" cy="5289280"/>
            <a:chOff x="0" y="0"/>
            <a:chExt cx="2976004" cy="7052373"/>
          </a:xfrm>
        </p:grpSpPr>
        <p:sp>
          <p:nvSpPr>
            <p:cNvPr name="Freeform 6" id="6"/>
            <p:cNvSpPr/>
            <p:nvPr/>
          </p:nvSpPr>
          <p:spPr>
            <a:xfrm flipH="true" flipV="false" rot="0">
              <a:off x="0" y="0"/>
              <a:ext cx="2975991" cy="7052437"/>
            </a:xfrm>
            <a:custGeom>
              <a:avLst/>
              <a:gdLst/>
              <a:ahLst/>
              <a:cxnLst/>
              <a:rect r="r" b="b" t="t" l="l"/>
              <a:pathLst>
                <a:path h="7052437" w="2975991">
                  <a:moveTo>
                    <a:pt x="2975991" y="0"/>
                  </a:moveTo>
                  <a:lnTo>
                    <a:pt x="2975991" y="6873240"/>
                  </a:lnTo>
                  <a:lnTo>
                    <a:pt x="371475" y="7052437"/>
                  </a:lnTo>
                  <a:lnTo>
                    <a:pt x="0" y="0"/>
                  </a:lnTo>
                  <a:close/>
                </a:path>
              </a:pathLst>
            </a:custGeom>
            <a:blipFill>
              <a:blip r:embed="rId3"/>
              <a:stretch>
                <a:fillRect l="-609" t="-268" r="-680" b="-267"/>
              </a:stretch>
            </a:blipFill>
          </p:spPr>
        </p:sp>
      </p:grpSp>
      <p:sp>
        <p:nvSpPr>
          <p:cNvPr name="Freeform 7" id="7"/>
          <p:cNvSpPr/>
          <p:nvPr/>
        </p:nvSpPr>
        <p:spPr>
          <a:xfrm flipH="true" flipV="false" rot="0">
            <a:off x="211591" y="2393935"/>
            <a:ext cx="6663412" cy="4708706"/>
          </a:xfrm>
          <a:custGeom>
            <a:avLst/>
            <a:gdLst/>
            <a:ahLst/>
            <a:cxnLst/>
            <a:rect r="r" b="b" t="t" l="l"/>
            <a:pathLst>
              <a:path h="4708706" w="6663412">
                <a:moveTo>
                  <a:pt x="6663412" y="0"/>
                </a:moveTo>
                <a:lnTo>
                  <a:pt x="0" y="0"/>
                </a:lnTo>
                <a:lnTo>
                  <a:pt x="0" y="4708706"/>
                </a:lnTo>
                <a:lnTo>
                  <a:pt x="6663412" y="4708706"/>
                </a:lnTo>
                <a:lnTo>
                  <a:pt x="6663412"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711906" y="5817924"/>
            <a:ext cx="5687599" cy="2399579"/>
          </a:xfrm>
          <a:custGeom>
            <a:avLst/>
            <a:gdLst/>
            <a:ahLst/>
            <a:cxnLst/>
            <a:rect r="r" b="b" t="t" l="l"/>
            <a:pathLst>
              <a:path h="2399579" w="5687599">
                <a:moveTo>
                  <a:pt x="0" y="0"/>
                </a:moveTo>
                <a:lnTo>
                  <a:pt x="5687599" y="0"/>
                </a:lnTo>
                <a:lnTo>
                  <a:pt x="5687599" y="2399579"/>
                </a:lnTo>
                <a:lnTo>
                  <a:pt x="0" y="2399579"/>
                </a:lnTo>
                <a:lnTo>
                  <a:pt x="0" y="0"/>
                </a:lnTo>
                <a:close/>
              </a:path>
            </a:pathLst>
          </a:custGeom>
          <a:blipFill>
            <a:blip r:embed="rId6">
              <a:extLst>
                <a:ext uri="{96DAC541-7B7A-43D3-8B79-37D633B846F1}">
                  <asvg:svgBlip xmlns:asvg="http://schemas.microsoft.com/office/drawing/2016/SVG/main" r:embed="rId7"/>
                </a:ext>
              </a:extLst>
            </a:blip>
            <a:stretch>
              <a:fillRect l="-1164" t="-104109" r="0" b="0"/>
            </a:stretch>
          </a:blipFill>
        </p:spPr>
      </p:sp>
      <p:grpSp>
        <p:nvGrpSpPr>
          <p:cNvPr name="Group 9" id="9"/>
          <p:cNvGrpSpPr>
            <a:grpSpLocks noChangeAspect="true"/>
          </p:cNvGrpSpPr>
          <p:nvPr/>
        </p:nvGrpSpPr>
        <p:grpSpPr>
          <a:xfrm rot="0">
            <a:off x="4184504" y="8251126"/>
            <a:ext cx="1799634" cy="385848"/>
            <a:chOff x="0" y="0"/>
            <a:chExt cx="1799628" cy="385851"/>
          </a:xfrm>
        </p:grpSpPr>
        <p:sp>
          <p:nvSpPr>
            <p:cNvPr name="Freeform 10" id="10"/>
            <p:cNvSpPr/>
            <p:nvPr/>
          </p:nvSpPr>
          <p:spPr>
            <a:xfrm flipH="false" flipV="false" rot="0">
              <a:off x="63500" y="163957"/>
              <a:ext cx="170180" cy="155829"/>
            </a:xfrm>
            <a:custGeom>
              <a:avLst/>
              <a:gdLst/>
              <a:ahLst/>
              <a:cxnLst/>
              <a:rect r="r" b="b" t="t" l="l"/>
              <a:pathLst>
                <a:path h="155829" w="170180">
                  <a:moveTo>
                    <a:pt x="98425" y="0"/>
                  </a:moveTo>
                  <a:lnTo>
                    <a:pt x="86868" y="70612"/>
                  </a:lnTo>
                  <a:lnTo>
                    <a:pt x="84582" y="70612"/>
                  </a:lnTo>
                  <a:lnTo>
                    <a:pt x="72771" y="0"/>
                  </a:lnTo>
                  <a:lnTo>
                    <a:pt x="5969" y="0"/>
                  </a:lnTo>
                  <a:lnTo>
                    <a:pt x="0" y="155829"/>
                  </a:lnTo>
                  <a:lnTo>
                    <a:pt x="46990" y="155829"/>
                  </a:lnTo>
                  <a:lnTo>
                    <a:pt x="46990" y="81534"/>
                  </a:lnTo>
                  <a:lnTo>
                    <a:pt x="48260" y="81534"/>
                  </a:lnTo>
                  <a:lnTo>
                    <a:pt x="62865" y="155829"/>
                  </a:lnTo>
                  <a:lnTo>
                    <a:pt x="106680" y="155829"/>
                  </a:lnTo>
                  <a:lnTo>
                    <a:pt x="121539" y="81534"/>
                  </a:lnTo>
                  <a:lnTo>
                    <a:pt x="122809" y="81534"/>
                  </a:lnTo>
                  <a:lnTo>
                    <a:pt x="122809" y="155829"/>
                  </a:lnTo>
                  <a:lnTo>
                    <a:pt x="170180" y="155829"/>
                  </a:lnTo>
                  <a:lnTo>
                    <a:pt x="164338" y="0"/>
                  </a:lnTo>
                  <a:close/>
                </a:path>
              </a:pathLst>
            </a:custGeom>
            <a:solidFill>
              <a:srgbClr val="02B9AB"/>
            </a:solidFill>
          </p:spPr>
        </p:sp>
        <p:sp>
          <p:nvSpPr>
            <p:cNvPr name="Freeform 11" id="11"/>
            <p:cNvSpPr/>
            <p:nvPr/>
          </p:nvSpPr>
          <p:spPr>
            <a:xfrm flipH="false" flipV="false" rot="0">
              <a:off x="253238" y="163957"/>
              <a:ext cx="102997" cy="155829"/>
            </a:xfrm>
            <a:custGeom>
              <a:avLst/>
              <a:gdLst/>
              <a:ahLst/>
              <a:cxnLst/>
              <a:rect r="r" b="b" t="t" l="l"/>
              <a:pathLst>
                <a:path h="155829" w="102997">
                  <a:moveTo>
                    <a:pt x="0" y="0"/>
                  </a:moveTo>
                  <a:lnTo>
                    <a:pt x="0" y="155829"/>
                  </a:lnTo>
                  <a:lnTo>
                    <a:pt x="99441" y="155829"/>
                  </a:lnTo>
                  <a:lnTo>
                    <a:pt x="102997" y="117729"/>
                  </a:lnTo>
                  <a:lnTo>
                    <a:pt x="53721" y="117729"/>
                  </a:lnTo>
                  <a:lnTo>
                    <a:pt x="53721" y="96393"/>
                  </a:lnTo>
                  <a:lnTo>
                    <a:pt x="93599" y="96393"/>
                  </a:lnTo>
                  <a:lnTo>
                    <a:pt x="93599" y="60198"/>
                  </a:lnTo>
                  <a:lnTo>
                    <a:pt x="53721" y="60198"/>
                  </a:lnTo>
                  <a:lnTo>
                    <a:pt x="53721" y="41402"/>
                  </a:lnTo>
                  <a:lnTo>
                    <a:pt x="99441" y="41402"/>
                  </a:lnTo>
                  <a:lnTo>
                    <a:pt x="102997" y="0"/>
                  </a:lnTo>
                  <a:close/>
                </a:path>
              </a:pathLst>
            </a:custGeom>
            <a:solidFill>
              <a:srgbClr val="02B9AB"/>
            </a:solidFill>
          </p:spPr>
        </p:sp>
        <p:sp>
          <p:nvSpPr>
            <p:cNvPr name="Freeform 12" id="12"/>
            <p:cNvSpPr/>
            <p:nvPr/>
          </p:nvSpPr>
          <p:spPr>
            <a:xfrm flipH="false" flipV="false" rot="0">
              <a:off x="369062" y="163957"/>
              <a:ext cx="102997" cy="155829"/>
            </a:xfrm>
            <a:custGeom>
              <a:avLst/>
              <a:gdLst/>
              <a:ahLst/>
              <a:cxnLst/>
              <a:rect r="r" b="b" t="t" l="l"/>
              <a:pathLst>
                <a:path h="155829" w="102997">
                  <a:moveTo>
                    <a:pt x="0" y="0"/>
                  </a:moveTo>
                  <a:lnTo>
                    <a:pt x="0" y="155829"/>
                  </a:lnTo>
                  <a:lnTo>
                    <a:pt x="99441" y="155829"/>
                  </a:lnTo>
                  <a:lnTo>
                    <a:pt x="102997" y="117729"/>
                  </a:lnTo>
                  <a:lnTo>
                    <a:pt x="53721" y="117729"/>
                  </a:lnTo>
                  <a:lnTo>
                    <a:pt x="53721" y="96393"/>
                  </a:lnTo>
                  <a:lnTo>
                    <a:pt x="93599" y="96393"/>
                  </a:lnTo>
                  <a:lnTo>
                    <a:pt x="93599" y="60198"/>
                  </a:lnTo>
                  <a:lnTo>
                    <a:pt x="53721" y="60198"/>
                  </a:lnTo>
                  <a:lnTo>
                    <a:pt x="53721" y="41402"/>
                  </a:lnTo>
                  <a:lnTo>
                    <a:pt x="99441" y="41402"/>
                  </a:lnTo>
                  <a:lnTo>
                    <a:pt x="102997" y="0"/>
                  </a:lnTo>
                  <a:close/>
                </a:path>
              </a:pathLst>
            </a:custGeom>
            <a:solidFill>
              <a:srgbClr val="02B9AB"/>
            </a:solidFill>
          </p:spPr>
        </p:sp>
        <p:sp>
          <p:nvSpPr>
            <p:cNvPr name="Freeform 13" id="13"/>
            <p:cNvSpPr/>
            <p:nvPr/>
          </p:nvSpPr>
          <p:spPr>
            <a:xfrm flipH="false" flipV="false" rot="0">
              <a:off x="484759" y="163957"/>
              <a:ext cx="126492" cy="155956"/>
            </a:xfrm>
            <a:custGeom>
              <a:avLst/>
              <a:gdLst/>
              <a:ahLst/>
              <a:cxnLst/>
              <a:rect r="r" b="b" t="t" l="l"/>
              <a:pathLst>
                <a:path h="155956" w="126492">
                  <a:moveTo>
                    <a:pt x="64897" y="68199"/>
                  </a:moveTo>
                  <a:cubicBezTo>
                    <a:pt x="66421" y="65913"/>
                    <a:pt x="67310" y="61976"/>
                    <a:pt x="67310" y="56261"/>
                  </a:cubicBezTo>
                  <a:cubicBezTo>
                    <a:pt x="67310" y="50546"/>
                    <a:pt x="66421" y="46609"/>
                    <a:pt x="64770" y="44450"/>
                  </a:cubicBezTo>
                  <a:cubicBezTo>
                    <a:pt x="63119" y="42291"/>
                    <a:pt x="60452" y="41148"/>
                    <a:pt x="57023" y="41148"/>
                  </a:cubicBezTo>
                  <a:lnTo>
                    <a:pt x="50546" y="41148"/>
                  </a:lnTo>
                  <a:lnTo>
                    <a:pt x="50546" y="71501"/>
                  </a:lnTo>
                  <a:lnTo>
                    <a:pt x="56769" y="71501"/>
                  </a:lnTo>
                  <a:cubicBezTo>
                    <a:pt x="60579" y="71501"/>
                    <a:pt x="63373" y="70358"/>
                    <a:pt x="64897" y="68072"/>
                  </a:cubicBezTo>
                  <a:moveTo>
                    <a:pt x="123317" y="50165"/>
                  </a:moveTo>
                  <a:cubicBezTo>
                    <a:pt x="123317" y="60198"/>
                    <a:pt x="121666" y="68199"/>
                    <a:pt x="118364" y="74168"/>
                  </a:cubicBezTo>
                  <a:cubicBezTo>
                    <a:pt x="115062" y="80137"/>
                    <a:pt x="109982" y="85344"/>
                    <a:pt x="103124" y="89916"/>
                  </a:cubicBezTo>
                  <a:lnTo>
                    <a:pt x="126492" y="155956"/>
                  </a:lnTo>
                  <a:lnTo>
                    <a:pt x="70993" y="155956"/>
                  </a:lnTo>
                  <a:lnTo>
                    <a:pt x="55372" y="102235"/>
                  </a:lnTo>
                  <a:lnTo>
                    <a:pt x="51308" y="102235"/>
                  </a:lnTo>
                  <a:lnTo>
                    <a:pt x="51308" y="155956"/>
                  </a:lnTo>
                  <a:lnTo>
                    <a:pt x="0" y="155956"/>
                  </a:lnTo>
                  <a:lnTo>
                    <a:pt x="0" y="0"/>
                  </a:lnTo>
                  <a:lnTo>
                    <a:pt x="66548" y="0"/>
                  </a:lnTo>
                  <a:cubicBezTo>
                    <a:pt x="85979" y="0"/>
                    <a:pt x="100203" y="4064"/>
                    <a:pt x="109474" y="12192"/>
                  </a:cubicBezTo>
                  <a:cubicBezTo>
                    <a:pt x="118745" y="20320"/>
                    <a:pt x="123317" y="33020"/>
                    <a:pt x="123317" y="50292"/>
                  </a:cubicBezTo>
                </a:path>
              </a:pathLst>
            </a:custGeom>
            <a:solidFill>
              <a:srgbClr val="02B9AB"/>
            </a:solidFill>
          </p:spPr>
        </p:sp>
        <p:sp>
          <p:nvSpPr>
            <p:cNvPr name="Freeform 14" id="14"/>
            <p:cNvSpPr/>
            <p:nvPr/>
          </p:nvSpPr>
          <p:spPr>
            <a:xfrm flipH="false" flipV="false" rot="0">
              <a:off x="626110" y="163957"/>
              <a:ext cx="127762" cy="155702"/>
            </a:xfrm>
            <a:custGeom>
              <a:avLst/>
              <a:gdLst/>
              <a:ahLst/>
              <a:cxnLst/>
              <a:rect r="r" b="b" t="t" l="l"/>
              <a:pathLst>
                <a:path h="155702" w="127762">
                  <a:moveTo>
                    <a:pt x="69723" y="121920"/>
                  </a:moveTo>
                  <a:cubicBezTo>
                    <a:pt x="71247" y="120015"/>
                    <a:pt x="72009" y="115951"/>
                    <a:pt x="72009" y="109728"/>
                  </a:cubicBezTo>
                  <a:cubicBezTo>
                    <a:pt x="72009" y="103505"/>
                    <a:pt x="71247" y="99187"/>
                    <a:pt x="69596" y="96520"/>
                  </a:cubicBezTo>
                  <a:cubicBezTo>
                    <a:pt x="67945" y="93853"/>
                    <a:pt x="65024" y="92583"/>
                    <a:pt x="60706" y="92583"/>
                  </a:cubicBezTo>
                  <a:lnTo>
                    <a:pt x="53467" y="92583"/>
                  </a:lnTo>
                  <a:lnTo>
                    <a:pt x="53467" y="124714"/>
                  </a:lnTo>
                  <a:lnTo>
                    <a:pt x="60706" y="124714"/>
                  </a:lnTo>
                  <a:cubicBezTo>
                    <a:pt x="65278" y="124714"/>
                    <a:pt x="68199" y="123825"/>
                    <a:pt x="69723" y="121793"/>
                  </a:cubicBezTo>
                  <a:moveTo>
                    <a:pt x="67564" y="61849"/>
                  </a:moveTo>
                  <a:cubicBezTo>
                    <a:pt x="68961" y="59817"/>
                    <a:pt x="69723" y="56388"/>
                    <a:pt x="69723" y="51435"/>
                  </a:cubicBezTo>
                  <a:cubicBezTo>
                    <a:pt x="69723" y="46482"/>
                    <a:pt x="68961" y="42926"/>
                    <a:pt x="67564" y="40767"/>
                  </a:cubicBezTo>
                  <a:cubicBezTo>
                    <a:pt x="66167" y="38608"/>
                    <a:pt x="63881" y="37465"/>
                    <a:pt x="60706" y="37465"/>
                  </a:cubicBezTo>
                  <a:lnTo>
                    <a:pt x="53467" y="37465"/>
                  </a:lnTo>
                  <a:lnTo>
                    <a:pt x="53467" y="64770"/>
                  </a:lnTo>
                  <a:lnTo>
                    <a:pt x="60960" y="64770"/>
                  </a:lnTo>
                  <a:cubicBezTo>
                    <a:pt x="64008" y="64770"/>
                    <a:pt x="66167" y="63754"/>
                    <a:pt x="67564" y="61722"/>
                  </a:cubicBezTo>
                  <a:moveTo>
                    <a:pt x="127635" y="109982"/>
                  </a:moveTo>
                  <a:cubicBezTo>
                    <a:pt x="127635" y="140462"/>
                    <a:pt x="108712" y="155702"/>
                    <a:pt x="70866" y="155702"/>
                  </a:cubicBezTo>
                  <a:lnTo>
                    <a:pt x="0" y="155702"/>
                  </a:lnTo>
                  <a:lnTo>
                    <a:pt x="0" y="0"/>
                  </a:lnTo>
                  <a:lnTo>
                    <a:pt x="69977" y="0"/>
                  </a:lnTo>
                  <a:cubicBezTo>
                    <a:pt x="88773" y="0"/>
                    <a:pt x="102616" y="3302"/>
                    <a:pt x="111506" y="10033"/>
                  </a:cubicBezTo>
                  <a:cubicBezTo>
                    <a:pt x="120396" y="16764"/>
                    <a:pt x="124968" y="27051"/>
                    <a:pt x="124968" y="40894"/>
                  </a:cubicBezTo>
                  <a:cubicBezTo>
                    <a:pt x="124968" y="54737"/>
                    <a:pt x="119126" y="65532"/>
                    <a:pt x="107442" y="73025"/>
                  </a:cubicBezTo>
                  <a:lnTo>
                    <a:pt x="107442" y="74041"/>
                  </a:lnTo>
                  <a:cubicBezTo>
                    <a:pt x="121031" y="80264"/>
                    <a:pt x="127762" y="92329"/>
                    <a:pt x="127762" y="110236"/>
                  </a:cubicBezTo>
                </a:path>
              </a:pathLst>
            </a:custGeom>
            <a:solidFill>
              <a:srgbClr val="F99D3A"/>
            </a:solidFill>
          </p:spPr>
        </p:sp>
        <p:sp>
          <p:nvSpPr>
            <p:cNvPr name="Freeform 15" id="15"/>
            <p:cNvSpPr/>
            <p:nvPr/>
          </p:nvSpPr>
          <p:spPr>
            <a:xfrm flipH="false" flipV="false" rot="0">
              <a:off x="762381" y="161417"/>
              <a:ext cx="142875" cy="160782"/>
            </a:xfrm>
            <a:custGeom>
              <a:avLst/>
              <a:gdLst/>
              <a:ahLst/>
              <a:cxnLst/>
              <a:rect r="r" b="b" t="t" l="l"/>
              <a:pathLst>
                <a:path h="160782" w="142875">
                  <a:moveTo>
                    <a:pt x="85598" y="49530"/>
                  </a:moveTo>
                  <a:cubicBezTo>
                    <a:pt x="83439" y="45212"/>
                    <a:pt x="78740" y="43180"/>
                    <a:pt x="71501" y="43180"/>
                  </a:cubicBezTo>
                  <a:cubicBezTo>
                    <a:pt x="64262" y="43180"/>
                    <a:pt x="59690" y="45212"/>
                    <a:pt x="57658" y="49403"/>
                  </a:cubicBezTo>
                  <a:cubicBezTo>
                    <a:pt x="55626" y="53594"/>
                    <a:pt x="54610" y="62484"/>
                    <a:pt x="54610" y="76200"/>
                  </a:cubicBezTo>
                  <a:lnTo>
                    <a:pt x="54610" y="87249"/>
                  </a:lnTo>
                  <a:cubicBezTo>
                    <a:pt x="54610" y="101346"/>
                    <a:pt x="55626" y="110363"/>
                    <a:pt x="57912" y="114681"/>
                  </a:cubicBezTo>
                  <a:cubicBezTo>
                    <a:pt x="60198" y="118999"/>
                    <a:pt x="64897" y="120904"/>
                    <a:pt x="72263" y="120904"/>
                  </a:cubicBezTo>
                  <a:cubicBezTo>
                    <a:pt x="79629" y="120904"/>
                    <a:pt x="84201" y="118872"/>
                    <a:pt x="86106" y="114935"/>
                  </a:cubicBezTo>
                  <a:cubicBezTo>
                    <a:pt x="88011" y="110998"/>
                    <a:pt x="88900" y="101981"/>
                    <a:pt x="88900" y="88011"/>
                  </a:cubicBezTo>
                  <a:lnTo>
                    <a:pt x="88900" y="76454"/>
                  </a:lnTo>
                  <a:cubicBezTo>
                    <a:pt x="88900" y="62738"/>
                    <a:pt x="87757" y="53721"/>
                    <a:pt x="85598" y="49530"/>
                  </a:cubicBezTo>
                  <a:moveTo>
                    <a:pt x="0" y="79375"/>
                  </a:moveTo>
                  <a:cubicBezTo>
                    <a:pt x="0" y="51562"/>
                    <a:pt x="5588" y="31369"/>
                    <a:pt x="16764" y="18796"/>
                  </a:cubicBezTo>
                  <a:cubicBezTo>
                    <a:pt x="27940" y="6223"/>
                    <a:pt x="46228" y="0"/>
                    <a:pt x="71755" y="0"/>
                  </a:cubicBezTo>
                  <a:cubicBezTo>
                    <a:pt x="97282" y="0"/>
                    <a:pt x="115570" y="6223"/>
                    <a:pt x="126492" y="18542"/>
                  </a:cubicBezTo>
                  <a:cubicBezTo>
                    <a:pt x="137414" y="30861"/>
                    <a:pt x="142875" y="51054"/>
                    <a:pt x="142875" y="78867"/>
                  </a:cubicBezTo>
                  <a:cubicBezTo>
                    <a:pt x="142875" y="106680"/>
                    <a:pt x="137287" y="127381"/>
                    <a:pt x="125984" y="140716"/>
                  </a:cubicBezTo>
                  <a:cubicBezTo>
                    <a:pt x="114681" y="154051"/>
                    <a:pt x="96393" y="160782"/>
                    <a:pt x="71247" y="160782"/>
                  </a:cubicBezTo>
                  <a:cubicBezTo>
                    <a:pt x="46101" y="160782"/>
                    <a:pt x="27940" y="154178"/>
                    <a:pt x="16764" y="140970"/>
                  </a:cubicBezTo>
                  <a:cubicBezTo>
                    <a:pt x="5588" y="127762"/>
                    <a:pt x="0" y="107188"/>
                    <a:pt x="0" y="79375"/>
                  </a:cubicBezTo>
                </a:path>
              </a:pathLst>
            </a:custGeom>
            <a:solidFill>
              <a:srgbClr val="F99D3A"/>
            </a:solidFill>
          </p:spPr>
        </p:sp>
        <p:sp>
          <p:nvSpPr>
            <p:cNvPr name="Freeform 16" id="16"/>
            <p:cNvSpPr/>
            <p:nvPr/>
          </p:nvSpPr>
          <p:spPr>
            <a:xfrm flipH="false" flipV="false" rot="0">
              <a:off x="919734" y="163830"/>
              <a:ext cx="170307" cy="155956"/>
            </a:xfrm>
            <a:custGeom>
              <a:avLst/>
              <a:gdLst/>
              <a:ahLst/>
              <a:cxnLst/>
              <a:rect r="r" b="b" t="t" l="l"/>
              <a:pathLst>
                <a:path h="155956" w="170307">
                  <a:moveTo>
                    <a:pt x="170307" y="155956"/>
                  </a:moveTo>
                  <a:lnTo>
                    <a:pt x="122809" y="155956"/>
                  </a:lnTo>
                  <a:lnTo>
                    <a:pt x="122809" y="81661"/>
                  </a:lnTo>
                  <a:lnTo>
                    <a:pt x="121539" y="81661"/>
                  </a:lnTo>
                  <a:lnTo>
                    <a:pt x="106680" y="155956"/>
                  </a:lnTo>
                  <a:lnTo>
                    <a:pt x="62865" y="155956"/>
                  </a:lnTo>
                  <a:lnTo>
                    <a:pt x="48260" y="81661"/>
                  </a:lnTo>
                  <a:lnTo>
                    <a:pt x="46990" y="81661"/>
                  </a:lnTo>
                  <a:lnTo>
                    <a:pt x="46990" y="155956"/>
                  </a:lnTo>
                  <a:lnTo>
                    <a:pt x="0" y="155956"/>
                  </a:lnTo>
                  <a:lnTo>
                    <a:pt x="5969" y="0"/>
                  </a:lnTo>
                  <a:lnTo>
                    <a:pt x="72771" y="0"/>
                  </a:lnTo>
                  <a:lnTo>
                    <a:pt x="84582" y="70485"/>
                  </a:lnTo>
                  <a:lnTo>
                    <a:pt x="86868" y="70485"/>
                  </a:lnTo>
                  <a:lnTo>
                    <a:pt x="98425" y="0"/>
                  </a:lnTo>
                  <a:lnTo>
                    <a:pt x="164465" y="0"/>
                  </a:lnTo>
                  <a:close/>
                </a:path>
              </a:pathLst>
            </a:custGeom>
            <a:solidFill>
              <a:srgbClr val="F99D3A"/>
            </a:solidFill>
          </p:spPr>
        </p:sp>
        <p:sp>
          <p:nvSpPr>
            <p:cNvPr name="Freeform 17" id="17"/>
            <p:cNvSpPr/>
            <p:nvPr/>
          </p:nvSpPr>
          <p:spPr>
            <a:xfrm flipH="false" flipV="false" rot="0">
              <a:off x="1109599" y="163957"/>
              <a:ext cx="102997" cy="155829"/>
            </a:xfrm>
            <a:custGeom>
              <a:avLst/>
              <a:gdLst/>
              <a:ahLst/>
              <a:cxnLst/>
              <a:rect r="r" b="b" t="t" l="l"/>
              <a:pathLst>
                <a:path h="155829" w="102997">
                  <a:moveTo>
                    <a:pt x="99441" y="155829"/>
                  </a:moveTo>
                  <a:lnTo>
                    <a:pt x="0" y="155829"/>
                  </a:lnTo>
                  <a:lnTo>
                    <a:pt x="0" y="0"/>
                  </a:lnTo>
                  <a:lnTo>
                    <a:pt x="102997" y="0"/>
                  </a:lnTo>
                  <a:lnTo>
                    <a:pt x="99441" y="41402"/>
                  </a:lnTo>
                  <a:lnTo>
                    <a:pt x="53721" y="41402"/>
                  </a:lnTo>
                  <a:lnTo>
                    <a:pt x="53721" y="60198"/>
                  </a:lnTo>
                  <a:lnTo>
                    <a:pt x="93599" y="60198"/>
                  </a:lnTo>
                  <a:lnTo>
                    <a:pt x="93599" y="96393"/>
                  </a:lnTo>
                  <a:lnTo>
                    <a:pt x="53721" y="96393"/>
                  </a:lnTo>
                  <a:lnTo>
                    <a:pt x="53721" y="117729"/>
                  </a:lnTo>
                  <a:lnTo>
                    <a:pt x="102997" y="117729"/>
                  </a:lnTo>
                  <a:close/>
                </a:path>
              </a:pathLst>
            </a:custGeom>
            <a:solidFill>
              <a:srgbClr val="F99D3A"/>
            </a:solidFill>
          </p:spPr>
        </p:sp>
        <p:sp>
          <p:nvSpPr>
            <p:cNvPr name="Freeform 18" id="18"/>
            <p:cNvSpPr/>
            <p:nvPr/>
          </p:nvSpPr>
          <p:spPr>
            <a:xfrm flipH="false" flipV="false" rot="0">
              <a:off x="1225296" y="163957"/>
              <a:ext cx="132334" cy="155829"/>
            </a:xfrm>
            <a:custGeom>
              <a:avLst/>
              <a:gdLst/>
              <a:ahLst/>
              <a:cxnLst/>
              <a:rect r="r" b="b" t="t" l="l"/>
              <a:pathLst>
                <a:path h="155829" w="132334">
                  <a:moveTo>
                    <a:pt x="132334" y="155829"/>
                  </a:moveTo>
                  <a:lnTo>
                    <a:pt x="81153" y="155829"/>
                  </a:lnTo>
                  <a:lnTo>
                    <a:pt x="49530" y="94361"/>
                  </a:lnTo>
                  <a:lnTo>
                    <a:pt x="47752" y="94361"/>
                  </a:lnTo>
                  <a:lnTo>
                    <a:pt x="47752" y="155829"/>
                  </a:lnTo>
                  <a:lnTo>
                    <a:pt x="0" y="155829"/>
                  </a:lnTo>
                  <a:lnTo>
                    <a:pt x="0" y="0"/>
                  </a:lnTo>
                  <a:lnTo>
                    <a:pt x="52959" y="0"/>
                  </a:lnTo>
                  <a:lnTo>
                    <a:pt x="82550" y="63500"/>
                  </a:lnTo>
                  <a:lnTo>
                    <a:pt x="84074" y="63500"/>
                  </a:lnTo>
                  <a:lnTo>
                    <a:pt x="84074" y="0"/>
                  </a:lnTo>
                  <a:lnTo>
                    <a:pt x="132334" y="0"/>
                  </a:lnTo>
                  <a:close/>
                </a:path>
              </a:pathLst>
            </a:custGeom>
            <a:solidFill>
              <a:srgbClr val="F99D3A"/>
            </a:solidFill>
          </p:spPr>
        </p:sp>
        <p:sp>
          <p:nvSpPr>
            <p:cNvPr name="Freeform 19" id="19"/>
            <p:cNvSpPr/>
            <p:nvPr/>
          </p:nvSpPr>
          <p:spPr>
            <a:xfrm flipH="false" flipV="false" rot="0">
              <a:off x="1377696" y="163957"/>
              <a:ext cx="132334" cy="155829"/>
            </a:xfrm>
            <a:custGeom>
              <a:avLst/>
              <a:gdLst/>
              <a:ahLst/>
              <a:cxnLst/>
              <a:rect r="r" b="b" t="t" l="l"/>
              <a:pathLst>
                <a:path h="155829" w="132334">
                  <a:moveTo>
                    <a:pt x="132334" y="155829"/>
                  </a:moveTo>
                  <a:lnTo>
                    <a:pt x="81153" y="155829"/>
                  </a:lnTo>
                  <a:lnTo>
                    <a:pt x="49530" y="94361"/>
                  </a:lnTo>
                  <a:lnTo>
                    <a:pt x="47752" y="94361"/>
                  </a:lnTo>
                  <a:lnTo>
                    <a:pt x="47752" y="155829"/>
                  </a:lnTo>
                  <a:lnTo>
                    <a:pt x="0" y="155829"/>
                  </a:lnTo>
                  <a:lnTo>
                    <a:pt x="0" y="0"/>
                  </a:lnTo>
                  <a:lnTo>
                    <a:pt x="52959" y="0"/>
                  </a:lnTo>
                  <a:lnTo>
                    <a:pt x="82550" y="63500"/>
                  </a:lnTo>
                  <a:lnTo>
                    <a:pt x="84074" y="63500"/>
                  </a:lnTo>
                  <a:lnTo>
                    <a:pt x="84074" y="0"/>
                  </a:lnTo>
                  <a:lnTo>
                    <a:pt x="132334" y="0"/>
                  </a:lnTo>
                  <a:close/>
                </a:path>
              </a:pathLst>
            </a:custGeom>
            <a:solidFill>
              <a:srgbClr val="DF7E60"/>
            </a:solidFill>
          </p:spPr>
        </p:sp>
        <p:sp>
          <p:nvSpPr>
            <p:cNvPr name="Freeform 20" id="20"/>
            <p:cNvSpPr/>
            <p:nvPr/>
          </p:nvSpPr>
          <p:spPr>
            <a:xfrm flipH="false" flipV="false" rot="0">
              <a:off x="1530604" y="163957"/>
              <a:ext cx="132715" cy="158369"/>
            </a:xfrm>
            <a:custGeom>
              <a:avLst/>
              <a:gdLst/>
              <a:ahLst/>
              <a:cxnLst/>
              <a:rect r="r" b="b" t="t" l="l"/>
              <a:pathLst>
                <a:path h="158369" w="132715">
                  <a:moveTo>
                    <a:pt x="0" y="0"/>
                  </a:moveTo>
                  <a:lnTo>
                    <a:pt x="0" y="104140"/>
                  </a:lnTo>
                  <a:cubicBezTo>
                    <a:pt x="0" y="139954"/>
                    <a:pt x="21590" y="158115"/>
                    <a:pt x="64643" y="158369"/>
                  </a:cubicBezTo>
                  <a:lnTo>
                    <a:pt x="66802" y="158369"/>
                  </a:lnTo>
                  <a:cubicBezTo>
                    <a:pt x="87884" y="158242"/>
                    <a:pt x="104140" y="153670"/>
                    <a:pt x="115443" y="144780"/>
                  </a:cubicBezTo>
                  <a:cubicBezTo>
                    <a:pt x="127000" y="135763"/>
                    <a:pt x="132715" y="122047"/>
                    <a:pt x="132715" y="103632"/>
                  </a:cubicBezTo>
                  <a:lnTo>
                    <a:pt x="132715" y="0"/>
                  </a:lnTo>
                  <a:lnTo>
                    <a:pt x="78994" y="0"/>
                  </a:lnTo>
                  <a:lnTo>
                    <a:pt x="78994" y="100457"/>
                  </a:lnTo>
                  <a:cubicBezTo>
                    <a:pt x="78994" y="109728"/>
                    <a:pt x="74930" y="114300"/>
                    <a:pt x="66802" y="114300"/>
                  </a:cubicBezTo>
                  <a:cubicBezTo>
                    <a:pt x="58674" y="114300"/>
                    <a:pt x="54610" y="109855"/>
                    <a:pt x="54610" y="100711"/>
                  </a:cubicBezTo>
                  <a:lnTo>
                    <a:pt x="54610" y="0"/>
                  </a:lnTo>
                  <a:close/>
                </a:path>
              </a:pathLst>
            </a:custGeom>
            <a:solidFill>
              <a:srgbClr val="DF7E60"/>
            </a:solidFill>
          </p:spPr>
        </p:sp>
        <p:sp>
          <p:nvSpPr>
            <p:cNvPr name="Freeform 21" id="21"/>
            <p:cNvSpPr/>
            <p:nvPr/>
          </p:nvSpPr>
          <p:spPr>
            <a:xfrm flipH="false" flipV="false" rot="0">
              <a:off x="1653298" y="63500"/>
              <a:ext cx="82886" cy="119126"/>
            </a:xfrm>
            <a:custGeom>
              <a:avLst/>
              <a:gdLst/>
              <a:ahLst/>
              <a:cxnLst/>
              <a:rect r="r" b="b" t="t" l="l"/>
              <a:pathLst>
                <a:path h="119126" w="82886">
                  <a:moveTo>
                    <a:pt x="12942" y="0"/>
                  </a:moveTo>
                  <a:cubicBezTo>
                    <a:pt x="-35572" y="84963"/>
                    <a:pt x="67933" y="119126"/>
                    <a:pt x="67933" y="119126"/>
                  </a:cubicBezTo>
                  <a:cubicBezTo>
                    <a:pt x="71870" y="112395"/>
                    <a:pt x="36183" y="39878"/>
                    <a:pt x="36056" y="39878"/>
                  </a:cubicBezTo>
                  <a:lnTo>
                    <a:pt x="36056" y="39878"/>
                  </a:lnTo>
                  <a:cubicBezTo>
                    <a:pt x="61075" y="52832"/>
                    <a:pt x="71108" y="117475"/>
                    <a:pt x="74156" y="117475"/>
                  </a:cubicBezTo>
                  <a:cubicBezTo>
                    <a:pt x="74283" y="117475"/>
                    <a:pt x="74410" y="117348"/>
                    <a:pt x="74537" y="116967"/>
                  </a:cubicBezTo>
                  <a:cubicBezTo>
                    <a:pt x="97524" y="54610"/>
                    <a:pt x="68187" y="34290"/>
                    <a:pt x="45073" y="21336"/>
                  </a:cubicBezTo>
                  <a:cubicBezTo>
                    <a:pt x="22594" y="8636"/>
                    <a:pt x="13196" y="381"/>
                    <a:pt x="12942" y="0"/>
                  </a:cubicBezTo>
                  <a:close/>
                </a:path>
              </a:pathLst>
            </a:custGeom>
            <a:solidFill>
              <a:srgbClr val="02B9AB"/>
            </a:solidFill>
          </p:spPr>
        </p:sp>
      </p:grpSp>
      <p:sp>
        <p:nvSpPr>
          <p:cNvPr name="TextBox 22" id="22"/>
          <p:cNvSpPr txBox="true"/>
          <p:nvPr/>
        </p:nvSpPr>
        <p:spPr>
          <a:xfrm rot="0">
            <a:off x="3133334" y="8412404"/>
            <a:ext cx="70733" cy="190500"/>
          </a:xfrm>
          <a:prstGeom prst="rect">
            <a:avLst/>
          </a:prstGeom>
        </p:spPr>
        <p:txBody>
          <a:bodyPr anchor="t" rtlCol="false" tIns="0" lIns="0" bIns="0" rIns="0">
            <a:spAutoFit/>
          </a:bodyPr>
          <a:lstStyle/>
          <a:p>
            <a:pPr algn="l">
              <a:lnSpc>
                <a:spcPts val="1400"/>
              </a:lnSpc>
            </a:pPr>
            <a:r>
              <a:rPr lang="en-US" b="true" sz="1000">
                <a:solidFill>
                  <a:srgbClr val="231F20"/>
                </a:solidFill>
                <a:latin typeface="TT Chocolates 1 Bold"/>
                <a:ea typeface="TT Chocolates 1 Bold"/>
                <a:cs typeface="TT Chocolates 1 Bold"/>
                <a:sym typeface="TT Chocolates 1 Bold"/>
              </a:rPr>
              <a:t>3</a:t>
            </a:r>
          </a:p>
        </p:txBody>
      </p:sp>
      <p:sp>
        <p:nvSpPr>
          <p:cNvPr name="TextBox 23" id="23"/>
          <p:cNvSpPr txBox="true"/>
          <p:nvPr/>
        </p:nvSpPr>
        <p:spPr>
          <a:xfrm rot="0">
            <a:off x="3257998" y="1117778"/>
            <a:ext cx="2489473" cy="3098800"/>
          </a:xfrm>
          <a:prstGeom prst="rect">
            <a:avLst/>
          </a:prstGeom>
        </p:spPr>
        <p:txBody>
          <a:bodyPr anchor="t" rtlCol="false" tIns="0" lIns="0" bIns="0" rIns="0">
            <a:spAutoFit/>
          </a:bodyPr>
          <a:lstStyle/>
          <a:p>
            <a:pPr algn="l">
              <a:lnSpc>
                <a:spcPts val="1400"/>
              </a:lnSpc>
            </a:pPr>
            <a:r>
              <a:rPr lang="en-US" sz="1000" spc="5">
                <a:solidFill>
                  <a:srgbClr val="231F20"/>
                </a:solidFill>
                <a:latin typeface="TT Chocolates 1"/>
                <a:ea typeface="TT Chocolates 1"/>
                <a:cs typeface="TT Chocolates 1"/>
                <a:sym typeface="TT Chocolates 1"/>
              </a:rPr>
              <a:t>Bomen planten voor het klimaat en natuurherstel is noodzakelijk. Nederland heeft in de afgelopen 100 jaar 85 procent aan biodiversiteit verloren. Het klimaat warmt steeds verder op, wat vergaande gevolgen heeft voor het milieu en de ecosystemen waar wij afhankelijk van zijn. Op Europees niveau is 3 miljard bomen planten het doel. De Nederlandse overheid streeft naar het planten van 37.000 hectare bos voor 2030. Het Deltaplan Biodiversiteitsherstel roept op om 10 procent groen-blauwe dooradering in Nederland aan te leggen; i.e. een natuur inclusieve samenleving door een infrastructuur van heggen, hagen, bossen, groenstukken, en ecologisch gezonde waterwegen. Dit is haalbaar, maar de vraag is: waar te beginnen?</a:t>
            </a:r>
          </a:p>
        </p:txBody>
      </p:sp>
      <p:sp>
        <p:nvSpPr>
          <p:cNvPr name="TextBox 24" id="24"/>
          <p:cNvSpPr txBox="true"/>
          <p:nvPr/>
        </p:nvSpPr>
        <p:spPr>
          <a:xfrm rot="60000">
            <a:off x="1009216" y="7313467"/>
            <a:ext cx="1240793" cy="369370"/>
          </a:xfrm>
          <a:prstGeom prst="rect">
            <a:avLst/>
          </a:prstGeom>
        </p:spPr>
        <p:txBody>
          <a:bodyPr anchor="t" rtlCol="false" tIns="0" lIns="0" bIns="0" rIns="0">
            <a:spAutoFit/>
          </a:bodyPr>
          <a:lstStyle/>
          <a:p>
            <a:pPr algn="ctr">
              <a:lnSpc>
                <a:spcPts val="1451"/>
              </a:lnSpc>
            </a:pPr>
            <a:r>
              <a:rPr lang="en-US" b="true" sz="1088" spc="3">
                <a:solidFill>
                  <a:srgbClr val="FFFFFF"/>
                </a:solidFill>
                <a:latin typeface="TT Chocolates 1 Bold"/>
                <a:ea typeface="TT Chocolates 1 Bold"/>
                <a:cs typeface="TT Chocolates 1 Bold"/>
                <a:sym typeface="TT Chocolates 1 Bold"/>
              </a:rPr>
              <a:t>Klimaatverandering tegenhouden </a:t>
            </a:r>
          </a:p>
        </p:txBody>
      </p:sp>
      <p:sp>
        <p:nvSpPr>
          <p:cNvPr name="TextBox 25" id="25"/>
          <p:cNvSpPr txBox="true"/>
          <p:nvPr/>
        </p:nvSpPr>
        <p:spPr>
          <a:xfrm rot="60000">
            <a:off x="3010457" y="7345109"/>
            <a:ext cx="855516" cy="185014"/>
          </a:xfrm>
          <a:prstGeom prst="rect">
            <a:avLst/>
          </a:prstGeom>
        </p:spPr>
        <p:txBody>
          <a:bodyPr anchor="t" rtlCol="false" tIns="0" lIns="0" bIns="0" rIns="0">
            <a:spAutoFit/>
          </a:bodyPr>
          <a:lstStyle/>
          <a:p>
            <a:pPr algn="l">
              <a:lnSpc>
                <a:spcPts val="1451"/>
              </a:lnSpc>
            </a:pPr>
            <a:r>
              <a:rPr lang="en-US" b="true" sz="1088" spc="1">
                <a:solidFill>
                  <a:srgbClr val="FFFFFF"/>
                </a:solidFill>
                <a:latin typeface="TT Chocolates 1 Bold"/>
                <a:ea typeface="TT Chocolates 1 Bold"/>
                <a:cs typeface="TT Chocolates 1 Bold"/>
                <a:sym typeface="TT Chocolates 1 Bold"/>
              </a:rPr>
              <a:t>Biodiversiteit </a:t>
            </a:r>
          </a:p>
        </p:txBody>
      </p:sp>
      <p:sp>
        <p:nvSpPr>
          <p:cNvPr name="TextBox 26" id="26"/>
          <p:cNvSpPr txBox="true"/>
          <p:nvPr/>
        </p:nvSpPr>
        <p:spPr>
          <a:xfrm rot="60000">
            <a:off x="3135891" y="7529466"/>
            <a:ext cx="568700" cy="185014"/>
          </a:xfrm>
          <a:prstGeom prst="rect">
            <a:avLst/>
          </a:prstGeom>
        </p:spPr>
        <p:txBody>
          <a:bodyPr anchor="t" rtlCol="false" tIns="0" lIns="0" bIns="0" rIns="0">
            <a:spAutoFit/>
          </a:bodyPr>
          <a:lstStyle/>
          <a:p>
            <a:pPr algn="l">
              <a:lnSpc>
                <a:spcPts val="1451"/>
              </a:lnSpc>
            </a:pPr>
            <a:r>
              <a:rPr lang="en-US" b="true" sz="1088">
                <a:solidFill>
                  <a:srgbClr val="FFFFFF"/>
                </a:solidFill>
                <a:latin typeface="TT Chocolates 1 Bold"/>
                <a:ea typeface="TT Chocolates 1 Bold"/>
                <a:cs typeface="TT Chocolates 1 Bold"/>
                <a:sym typeface="TT Chocolates 1 Bold"/>
              </a:rPr>
              <a:t>verhogen</a:t>
            </a:r>
          </a:p>
        </p:txBody>
      </p:sp>
      <p:sp>
        <p:nvSpPr>
          <p:cNvPr name="TextBox 27" id="27"/>
          <p:cNvSpPr txBox="true"/>
          <p:nvPr/>
        </p:nvSpPr>
        <p:spPr>
          <a:xfrm rot="60000">
            <a:off x="4499195" y="7376180"/>
            <a:ext cx="1447895" cy="369370"/>
          </a:xfrm>
          <a:prstGeom prst="rect">
            <a:avLst/>
          </a:prstGeom>
        </p:spPr>
        <p:txBody>
          <a:bodyPr anchor="t" rtlCol="false" tIns="0" lIns="0" bIns="0" rIns="0">
            <a:spAutoFit/>
          </a:bodyPr>
          <a:lstStyle/>
          <a:p>
            <a:pPr algn="just">
              <a:lnSpc>
                <a:spcPts val="1451"/>
              </a:lnSpc>
            </a:pPr>
            <a:r>
              <a:rPr lang="en-US" b="true" sz="1088" spc="5">
                <a:solidFill>
                  <a:srgbClr val="FFFFFF"/>
                </a:solidFill>
                <a:latin typeface="TT Chocolates 1 Bold"/>
                <a:ea typeface="TT Chocolates 1 Bold"/>
                <a:cs typeface="TT Chocolates 1 Bold"/>
                <a:sym typeface="TT Chocolates 1 Bold"/>
              </a:rPr>
              <a:t>Handelingsperspectief geven aan mensen met </a:t>
            </a:r>
          </a:p>
        </p:txBody>
      </p:sp>
      <p:sp>
        <p:nvSpPr>
          <p:cNvPr name="TextBox 28" id="28"/>
          <p:cNvSpPr txBox="true"/>
          <p:nvPr/>
        </p:nvSpPr>
        <p:spPr>
          <a:xfrm rot="60000">
            <a:off x="4761694" y="7744893"/>
            <a:ext cx="881015" cy="185014"/>
          </a:xfrm>
          <a:prstGeom prst="rect">
            <a:avLst/>
          </a:prstGeom>
        </p:spPr>
        <p:txBody>
          <a:bodyPr anchor="t" rtlCol="false" tIns="0" lIns="0" bIns="0" rIns="0">
            <a:spAutoFit/>
          </a:bodyPr>
          <a:lstStyle/>
          <a:p>
            <a:pPr algn="l">
              <a:lnSpc>
                <a:spcPts val="1451"/>
              </a:lnSpc>
            </a:pPr>
            <a:r>
              <a:rPr lang="en-US" b="true" sz="1088" spc="3">
                <a:solidFill>
                  <a:srgbClr val="FFFFFF"/>
                </a:solidFill>
                <a:latin typeface="TT Chocolates 1 Bold"/>
                <a:ea typeface="TT Chocolates 1 Bold"/>
                <a:cs typeface="TT Chocolates 1 Bold"/>
                <a:sym typeface="TT Chocolates 1 Bold"/>
              </a:rPr>
              <a:t>klimaatzorgen</a:t>
            </a:r>
          </a:p>
        </p:txBody>
      </p:sp>
      <p:grpSp>
        <p:nvGrpSpPr>
          <p:cNvPr name="Group 29" id="29"/>
          <p:cNvGrpSpPr/>
          <p:nvPr/>
        </p:nvGrpSpPr>
        <p:grpSpPr>
          <a:xfrm rot="0">
            <a:off x="921408" y="5872950"/>
            <a:ext cx="3581326" cy="323306"/>
            <a:chOff x="0" y="0"/>
            <a:chExt cx="1531095" cy="138220"/>
          </a:xfrm>
        </p:grpSpPr>
        <p:sp>
          <p:nvSpPr>
            <p:cNvPr name="Freeform 30" id="30"/>
            <p:cNvSpPr/>
            <p:nvPr/>
          </p:nvSpPr>
          <p:spPr>
            <a:xfrm flipH="false" flipV="false" rot="0">
              <a:off x="0" y="0"/>
              <a:ext cx="1531095" cy="138220"/>
            </a:xfrm>
            <a:custGeom>
              <a:avLst/>
              <a:gdLst/>
              <a:ahLst/>
              <a:cxnLst/>
              <a:rect r="r" b="b" t="t" l="l"/>
              <a:pathLst>
                <a:path h="138220" w="1531095">
                  <a:moveTo>
                    <a:pt x="0" y="0"/>
                  </a:moveTo>
                  <a:lnTo>
                    <a:pt x="1531095" y="0"/>
                  </a:lnTo>
                  <a:lnTo>
                    <a:pt x="1531095" y="138220"/>
                  </a:lnTo>
                  <a:lnTo>
                    <a:pt x="0" y="138220"/>
                  </a:lnTo>
                  <a:close/>
                </a:path>
              </a:pathLst>
            </a:custGeom>
            <a:solidFill>
              <a:srgbClr val="11BAAB"/>
            </a:solidFill>
          </p:spPr>
        </p:sp>
        <p:sp>
          <p:nvSpPr>
            <p:cNvPr name="TextBox 31" id="31"/>
            <p:cNvSpPr txBox="true"/>
            <p:nvPr/>
          </p:nvSpPr>
          <p:spPr>
            <a:xfrm>
              <a:off x="0" y="-28575"/>
              <a:ext cx="1531095" cy="166795"/>
            </a:xfrm>
            <a:prstGeom prst="rect">
              <a:avLst/>
            </a:prstGeom>
          </p:spPr>
          <p:txBody>
            <a:bodyPr anchor="ctr" rtlCol="false" tIns="50800" lIns="50800" bIns="50800" rIns="50800"/>
            <a:lstStyle/>
            <a:p>
              <a:pPr algn="ctr">
                <a:lnSpc>
                  <a:spcPts val="1399"/>
                </a:lnSpc>
              </a:pPr>
            </a:p>
          </p:txBody>
        </p:sp>
      </p:grpSp>
      <p:grpSp>
        <p:nvGrpSpPr>
          <p:cNvPr name="Group 32" id="32"/>
          <p:cNvGrpSpPr/>
          <p:nvPr/>
        </p:nvGrpSpPr>
        <p:grpSpPr>
          <a:xfrm rot="0">
            <a:off x="921408" y="5913049"/>
            <a:ext cx="3376063" cy="323306"/>
            <a:chOff x="0" y="0"/>
            <a:chExt cx="1443341" cy="138220"/>
          </a:xfrm>
        </p:grpSpPr>
        <p:sp>
          <p:nvSpPr>
            <p:cNvPr name="Freeform 33" id="33"/>
            <p:cNvSpPr/>
            <p:nvPr/>
          </p:nvSpPr>
          <p:spPr>
            <a:xfrm flipH="false" flipV="false" rot="0">
              <a:off x="0" y="0"/>
              <a:ext cx="1443341" cy="138220"/>
            </a:xfrm>
            <a:custGeom>
              <a:avLst/>
              <a:gdLst/>
              <a:ahLst/>
              <a:cxnLst/>
              <a:rect r="r" b="b" t="t" l="l"/>
              <a:pathLst>
                <a:path h="138220" w="1443341">
                  <a:moveTo>
                    <a:pt x="0" y="0"/>
                  </a:moveTo>
                  <a:lnTo>
                    <a:pt x="1443341" y="0"/>
                  </a:lnTo>
                  <a:lnTo>
                    <a:pt x="1443341" y="138220"/>
                  </a:lnTo>
                  <a:lnTo>
                    <a:pt x="0" y="138220"/>
                  </a:lnTo>
                  <a:close/>
                </a:path>
              </a:pathLst>
            </a:custGeom>
            <a:solidFill>
              <a:srgbClr val="FFFFFF"/>
            </a:solidFill>
          </p:spPr>
        </p:sp>
        <p:sp>
          <p:nvSpPr>
            <p:cNvPr name="TextBox 34" id="34"/>
            <p:cNvSpPr txBox="true"/>
            <p:nvPr/>
          </p:nvSpPr>
          <p:spPr>
            <a:xfrm>
              <a:off x="0" y="-28575"/>
              <a:ext cx="1443341" cy="166795"/>
            </a:xfrm>
            <a:prstGeom prst="rect">
              <a:avLst/>
            </a:prstGeom>
          </p:spPr>
          <p:txBody>
            <a:bodyPr anchor="ctr" rtlCol="false" tIns="50800" lIns="50800" bIns="50800" rIns="50800"/>
            <a:lstStyle/>
            <a:p>
              <a:pPr algn="ctr">
                <a:lnSpc>
                  <a:spcPts val="1399"/>
                </a:lnSpc>
              </a:pPr>
            </a:p>
          </p:txBody>
        </p:sp>
      </p:grpSp>
      <p:sp>
        <p:nvSpPr>
          <p:cNvPr name="TextBox 35" id="35"/>
          <p:cNvSpPr txBox="true"/>
          <p:nvPr/>
        </p:nvSpPr>
        <p:spPr>
          <a:xfrm rot="0">
            <a:off x="962168" y="5903030"/>
            <a:ext cx="3220393" cy="314706"/>
          </a:xfrm>
          <a:prstGeom prst="rect">
            <a:avLst/>
          </a:prstGeom>
        </p:spPr>
        <p:txBody>
          <a:bodyPr anchor="t" rtlCol="false" tIns="0" lIns="0" bIns="0" rIns="0">
            <a:spAutoFit/>
          </a:bodyPr>
          <a:lstStyle/>
          <a:p>
            <a:pPr algn="l">
              <a:lnSpc>
                <a:spcPts val="2540"/>
              </a:lnSpc>
            </a:pPr>
            <a:r>
              <a:rPr lang="en-US" b="true" sz="1814">
                <a:solidFill>
                  <a:srgbClr val="231F20"/>
                </a:solidFill>
                <a:latin typeface="TT Chocolates 1 Bold"/>
                <a:ea typeface="TT Chocolates 1 Bold"/>
                <a:cs typeface="TT Chocolates 1 Bold"/>
                <a:sym typeface="TT Chocolates 1 Bold"/>
              </a:rPr>
              <a:t>De campagne heeft drie doelen</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96002" y="575843"/>
            <a:ext cx="5940009" cy="7059139"/>
          </a:xfrm>
          <a:custGeom>
            <a:avLst/>
            <a:gdLst/>
            <a:ahLst/>
            <a:cxnLst/>
            <a:rect r="r" b="b" t="t" l="l"/>
            <a:pathLst>
              <a:path h="7059139" w="5940009">
                <a:moveTo>
                  <a:pt x="0" y="0"/>
                </a:moveTo>
                <a:lnTo>
                  <a:pt x="5940009" y="0"/>
                </a:lnTo>
                <a:lnTo>
                  <a:pt x="5940009" y="7059140"/>
                </a:lnTo>
                <a:lnTo>
                  <a:pt x="0" y="70591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0" y="3293402"/>
            <a:ext cx="6336001" cy="5562600"/>
          </a:xfrm>
          <a:custGeom>
            <a:avLst/>
            <a:gdLst/>
            <a:ahLst/>
            <a:cxnLst/>
            <a:rect r="r" b="b" t="t" l="l"/>
            <a:pathLst>
              <a:path h="5562600" w="6336001">
                <a:moveTo>
                  <a:pt x="0" y="0"/>
                </a:moveTo>
                <a:lnTo>
                  <a:pt x="6336002" y="0"/>
                </a:lnTo>
                <a:lnTo>
                  <a:pt x="6336002" y="5562600"/>
                </a:lnTo>
                <a:lnTo>
                  <a:pt x="0" y="5562600"/>
                </a:lnTo>
                <a:lnTo>
                  <a:pt x="0" y="0"/>
                </a:lnTo>
                <a:close/>
              </a:path>
            </a:pathLst>
          </a:custGeom>
          <a:blipFill>
            <a:blip r:embed="rId4"/>
            <a:stretch>
              <a:fillRect l="0" t="0" r="-204" b="0"/>
            </a:stretch>
          </a:blipFill>
        </p:spPr>
      </p:sp>
      <p:grpSp>
        <p:nvGrpSpPr>
          <p:cNvPr name="Group 4" id="4"/>
          <p:cNvGrpSpPr>
            <a:grpSpLocks noChangeAspect="true"/>
          </p:cNvGrpSpPr>
          <p:nvPr/>
        </p:nvGrpSpPr>
        <p:grpSpPr>
          <a:xfrm rot="0">
            <a:off x="894055" y="6391646"/>
            <a:ext cx="1956559" cy="1950282"/>
            <a:chOff x="0" y="0"/>
            <a:chExt cx="2608745" cy="2600376"/>
          </a:xfrm>
        </p:grpSpPr>
        <p:sp>
          <p:nvSpPr>
            <p:cNvPr name="Freeform 5" id="5"/>
            <p:cNvSpPr/>
            <p:nvPr/>
          </p:nvSpPr>
          <p:spPr>
            <a:xfrm flipH="false" flipV="false" rot="0">
              <a:off x="0" y="0"/>
              <a:ext cx="2608707" cy="2600325"/>
            </a:xfrm>
            <a:custGeom>
              <a:avLst/>
              <a:gdLst/>
              <a:ahLst/>
              <a:cxnLst/>
              <a:rect r="r" b="b" t="t" l="l"/>
              <a:pathLst>
                <a:path h="2600325" w="2608707">
                  <a:moveTo>
                    <a:pt x="240284" y="0"/>
                  </a:moveTo>
                  <a:lnTo>
                    <a:pt x="0" y="2549144"/>
                  </a:lnTo>
                  <a:lnTo>
                    <a:pt x="1174115" y="2600325"/>
                  </a:lnTo>
                  <a:lnTo>
                    <a:pt x="2596007" y="2600325"/>
                  </a:lnTo>
                  <a:lnTo>
                    <a:pt x="2608707" y="0"/>
                  </a:lnTo>
                  <a:close/>
                </a:path>
              </a:pathLst>
            </a:custGeom>
            <a:blipFill>
              <a:blip r:embed="rId5"/>
              <a:stretch>
                <a:fillRect l="-24805" t="0" r="-24805" b="0"/>
              </a:stretch>
            </a:blipFill>
          </p:spPr>
        </p:sp>
      </p:grpSp>
      <p:grpSp>
        <p:nvGrpSpPr>
          <p:cNvPr name="Group 6" id="6"/>
          <p:cNvGrpSpPr/>
          <p:nvPr/>
        </p:nvGrpSpPr>
        <p:grpSpPr>
          <a:xfrm rot="0">
            <a:off x="2415049" y="6985883"/>
            <a:ext cx="2333030" cy="239445"/>
            <a:chOff x="0" y="0"/>
            <a:chExt cx="997422" cy="102368"/>
          </a:xfrm>
        </p:grpSpPr>
        <p:sp>
          <p:nvSpPr>
            <p:cNvPr name="Freeform 7" id="7"/>
            <p:cNvSpPr/>
            <p:nvPr/>
          </p:nvSpPr>
          <p:spPr>
            <a:xfrm flipH="false" flipV="false" rot="0">
              <a:off x="0" y="0"/>
              <a:ext cx="997422" cy="102368"/>
            </a:xfrm>
            <a:custGeom>
              <a:avLst/>
              <a:gdLst/>
              <a:ahLst/>
              <a:cxnLst/>
              <a:rect r="r" b="b" t="t" l="l"/>
              <a:pathLst>
                <a:path h="102368" w="997422">
                  <a:moveTo>
                    <a:pt x="0" y="0"/>
                  </a:moveTo>
                  <a:lnTo>
                    <a:pt x="997422" y="0"/>
                  </a:lnTo>
                  <a:lnTo>
                    <a:pt x="997422" y="102368"/>
                  </a:lnTo>
                  <a:lnTo>
                    <a:pt x="0" y="102368"/>
                  </a:lnTo>
                  <a:close/>
                </a:path>
              </a:pathLst>
            </a:custGeom>
            <a:solidFill>
              <a:srgbClr val="11BAAB"/>
            </a:solidFill>
          </p:spPr>
        </p:sp>
        <p:sp>
          <p:nvSpPr>
            <p:cNvPr name="TextBox 8" id="8"/>
            <p:cNvSpPr txBox="true"/>
            <p:nvPr/>
          </p:nvSpPr>
          <p:spPr>
            <a:xfrm>
              <a:off x="0" y="-28575"/>
              <a:ext cx="997422" cy="130943"/>
            </a:xfrm>
            <a:prstGeom prst="rect">
              <a:avLst/>
            </a:prstGeom>
          </p:spPr>
          <p:txBody>
            <a:bodyPr anchor="ctr" rtlCol="false" tIns="50800" lIns="50800" bIns="50800" rIns="50800"/>
            <a:lstStyle/>
            <a:p>
              <a:pPr algn="ctr">
                <a:lnSpc>
                  <a:spcPts val="1399"/>
                </a:lnSpc>
              </a:pPr>
            </a:p>
          </p:txBody>
        </p:sp>
      </p:grpSp>
      <p:grpSp>
        <p:nvGrpSpPr>
          <p:cNvPr name="Group 9" id="9"/>
          <p:cNvGrpSpPr/>
          <p:nvPr/>
        </p:nvGrpSpPr>
        <p:grpSpPr>
          <a:xfrm rot="0">
            <a:off x="2415049" y="7265224"/>
            <a:ext cx="2089523" cy="239445"/>
            <a:chOff x="0" y="0"/>
            <a:chExt cx="893317" cy="102368"/>
          </a:xfrm>
        </p:grpSpPr>
        <p:sp>
          <p:nvSpPr>
            <p:cNvPr name="Freeform 10" id="10"/>
            <p:cNvSpPr/>
            <p:nvPr/>
          </p:nvSpPr>
          <p:spPr>
            <a:xfrm flipH="false" flipV="false" rot="0">
              <a:off x="0" y="0"/>
              <a:ext cx="893317" cy="102368"/>
            </a:xfrm>
            <a:custGeom>
              <a:avLst/>
              <a:gdLst/>
              <a:ahLst/>
              <a:cxnLst/>
              <a:rect r="r" b="b" t="t" l="l"/>
              <a:pathLst>
                <a:path h="102368" w="893317">
                  <a:moveTo>
                    <a:pt x="0" y="0"/>
                  </a:moveTo>
                  <a:lnTo>
                    <a:pt x="893317" y="0"/>
                  </a:lnTo>
                  <a:lnTo>
                    <a:pt x="893317" y="102368"/>
                  </a:lnTo>
                  <a:lnTo>
                    <a:pt x="0" y="102368"/>
                  </a:lnTo>
                  <a:close/>
                </a:path>
              </a:pathLst>
            </a:custGeom>
            <a:solidFill>
              <a:srgbClr val="11BAAB"/>
            </a:solidFill>
          </p:spPr>
        </p:sp>
        <p:sp>
          <p:nvSpPr>
            <p:cNvPr name="TextBox 11" id="11"/>
            <p:cNvSpPr txBox="true"/>
            <p:nvPr/>
          </p:nvSpPr>
          <p:spPr>
            <a:xfrm>
              <a:off x="0" y="-28575"/>
              <a:ext cx="893317" cy="130943"/>
            </a:xfrm>
            <a:prstGeom prst="rect">
              <a:avLst/>
            </a:prstGeom>
          </p:spPr>
          <p:txBody>
            <a:bodyPr anchor="ctr" rtlCol="false" tIns="50800" lIns="50800" bIns="50800" rIns="50800"/>
            <a:lstStyle/>
            <a:p>
              <a:pPr algn="ctr">
                <a:lnSpc>
                  <a:spcPts val="1399"/>
                </a:lnSpc>
              </a:pPr>
            </a:p>
          </p:txBody>
        </p:sp>
      </p:grpSp>
      <p:grpSp>
        <p:nvGrpSpPr>
          <p:cNvPr name="Group 12" id="12"/>
          <p:cNvGrpSpPr/>
          <p:nvPr/>
        </p:nvGrpSpPr>
        <p:grpSpPr>
          <a:xfrm rot="0">
            <a:off x="2424793" y="7544564"/>
            <a:ext cx="2287286" cy="239445"/>
            <a:chOff x="0" y="0"/>
            <a:chExt cx="977865" cy="102368"/>
          </a:xfrm>
        </p:grpSpPr>
        <p:sp>
          <p:nvSpPr>
            <p:cNvPr name="Freeform 13" id="13"/>
            <p:cNvSpPr/>
            <p:nvPr/>
          </p:nvSpPr>
          <p:spPr>
            <a:xfrm flipH="false" flipV="false" rot="0">
              <a:off x="0" y="0"/>
              <a:ext cx="977865" cy="102368"/>
            </a:xfrm>
            <a:custGeom>
              <a:avLst/>
              <a:gdLst/>
              <a:ahLst/>
              <a:cxnLst/>
              <a:rect r="r" b="b" t="t" l="l"/>
              <a:pathLst>
                <a:path h="102368" w="977865">
                  <a:moveTo>
                    <a:pt x="0" y="0"/>
                  </a:moveTo>
                  <a:lnTo>
                    <a:pt x="977865" y="0"/>
                  </a:lnTo>
                  <a:lnTo>
                    <a:pt x="977865" y="102368"/>
                  </a:lnTo>
                  <a:lnTo>
                    <a:pt x="0" y="102368"/>
                  </a:lnTo>
                  <a:close/>
                </a:path>
              </a:pathLst>
            </a:custGeom>
            <a:solidFill>
              <a:srgbClr val="11BAAB"/>
            </a:solidFill>
          </p:spPr>
        </p:sp>
        <p:sp>
          <p:nvSpPr>
            <p:cNvPr name="TextBox 14" id="14"/>
            <p:cNvSpPr txBox="true"/>
            <p:nvPr/>
          </p:nvSpPr>
          <p:spPr>
            <a:xfrm>
              <a:off x="0" y="-28575"/>
              <a:ext cx="977865" cy="130943"/>
            </a:xfrm>
            <a:prstGeom prst="rect">
              <a:avLst/>
            </a:prstGeom>
          </p:spPr>
          <p:txBody>
            <a:bodyPr anchor="ctr" rtlCol="false" tIns="50800" lIns="50800" bIns="50800" rIns="50800"/>
            <a:lstStyle/>
            <a:p>
              <a:pPr algn="ctr">
                <a:lnSpc>
                  <a:spcPts val="1399"/>
                </a:lnSpc>
              </a:pPr>
            </a:p>
          </p:txBody>
        </p:sp>
      </p:grpSp>
      <p:grpSp>
        <p:nvGrpSpPr>
          <p:cNvPr name="Group 15" id="15"/>
          <p:cNvGrpSpPr/>
          <p:nvPr/>
        </p:nvGrpSpPr>
        <p:grpSpPr>
          <a:xfrm rot="0">
            <a:off x="2424793" y="7823905"/>
            <a:ext cx="1411192" cy="239445"/>
            <a:chOff x="0" y="0"/>
            <a:chExt cx="603316" cy="102368"/>
          </a:xfrm>
        </p:grpSpPr>
        <p:sp>
          <p:nvSpPr>
            <p:cNvPr name="Freeform 16" id="16"/>
            <p:cNvSpPr/>
            <p:nvPr/>
          </p:nvSpPr>
          <p:spPr>
            <a:xfrm flipH="false" flipV="false" rot="0">
              <a:off x="0" y="0"/>
              <a:ext cx="603316" cy="102368"/>
            </a:xfrm>
            <a:custGeom>
              <a:avLst/>
              <a:gdLst/>
              <a:ahLst/>
              <a:cxnLst/>
              <a:rect r="r" b="b" t="t" l="l"/>
              <a:pathLst>
                <a:path h="102368" w="603316">
                  <a:moveTo>
                    <a:pt x="0" y="0"/>
                  </a:moveTo>
                  <a:lnTo>
                    <a:pt x="603316" y="0"/>
                  </a:lnTo>
                  <a:lnTo>
                    <a:pt x="603316" y="102368"/>
                  </a:lnTo>
                  <a:lnTo>
                    <a:pt x="0" y="102368"/>
                  </a:lnTo>
                  <a:close/>
                </a:path>
              </a:pathLst>
            </a:custGeom>
            <a:solidFill>
              <a:srgbClr val="11BAAB"/>
            </a:solidFill>
          </p:spPr>
        </p:sp>
        <p:sp>
          <p:nvSpPr>
            <p:cNvPr name="TextBox 17" id="17"/>
            <p:cNvSpPr txBox="true"/>
            <p:nvPr/>
          </p:nvSpPr>
          <p:spPr>
            <a:xfrm>
              <a:off x="0" y="-28575"/>
              <a:ext cx="603316" cy="130943"/>
            </a:xfrm>
            <a:prstGeom prst="rect">
              <a:avLst/>
            </a:prstGeom>
          </p:spPr>
          <p:txBody>
            <a:bodyPr anchor="ctr" rtlCol="false" tIns="50800" lIns="50800" bIns="50800" rIns="50800"/>
            <a:lstStyle/>
            <a:p>
              <a:pPr algn="ctr">
                <a:lnSpc>
                  <a:spcPts val="1399"/>
                </a:lnSpc>
              </a:pPr>
            </a:p>
          </p:txBody>
        </p:sp>
      </p:grpSp>
      <p:grpSp>
        <p:nvGrpSpPr>
          <p:cNvPr name="Group 18" id="18"/>
          <p:cNvGrpSpPr/>
          <p:nvPr/>
        </p:nvGrpSpPr>
        <p:grpSpPr>
          <a:xfrm rot="0">
            <a:off x="3257998" y="621847"/>
            <a:ext cx="2087499" cy="239445"/>
            <a:chOff x="0" y="0"/>
            <a:chExt cx="892452" cy="102368"/>
          </a:xfrm>
        </p:grpSpPr>
        <p:sp>
          <p:nvSpPr>
            <p:cNvPr name="Freeform 19" id="19"/>
            <p:cNvSpPr/>
            <p:nvPr/>
          </p:nvSpPr>
          <p:spPr>
            <a:xfrm flipH="false" flipV="false" rot="0">
              <a:off x="0" y="0"/>
              <a:ext cx="892452" cy="102368"/>
            </a:xfrm>
            <a:custGeom>
              <a:avLst/>
              <a:gdLst/>
              <a:ahLst/>
              <a:cxnLst/>
              <a:rect r="r" b="b" t="t" l="l"/>
              <a:pathLst>
                <a:path h="102368" w="892452">
                  <a:moveTo>
                    <a:pt x="0" y="0"/>
                  </a:moveTo>
                  <a:lnTo>
                    <a:pt x="892452" y="0"/>
                  </a:lnTo>
                  <a:lnTo>
                    <a:pt x="892452" y="102368"/>
                  </a:lnTo>
                  <a:lnTo>
                    <a:pt x="0" y="102368"/>
                  </a:lnTo>
                  <a:close/>
                </a:path>
              </a:pathLst>
            </a:custGeom>
            <a:solidFill>
              <a:srgbClr val="11BAAB"/>
            </a:solidFill>
          </p:spPr>
        </p:sp>
        <p:sp>
          <p:nvSpPr>
            <p:cNvPr name="TextBox 20" id="20"/>
            <p:cNvSpPr txBox="true"/>
            <p:nvPr/>
          </p:nvSpPr>
          <p:spPr>
            <a:xfrm>
              <a:off x="0" y="-28575"/>
              <a:ext cx="892452" cy="130943"/>
            </a:xfrm>
            <a:prstGeom prst="rect">
              <a:avLst/>
            </a:prstGeom>
          </p:spPr>
          <p:txBody>
            <a:bodyPr anchor="ctr" rtlCol="false" tIns="50800" lIns="50800" bIns="50800" rIns="50800"/>
            <a:lstStyle/>
            <a:p>
              <a:pPr algn="ctr">
                <a:lnSpc>
                  <a:spcPts val="1399"/>
                </a:lnSpc>
              </a:pPr>
            </a:p>
          </p:txBody>
        </p:sp>
      </p:grpSp>
      <p:grpSp>
        <p:nvGrpSpPr>
          <p:cNvPr name="Group 21" id="21"/>
          <p:cNvGrpSpPr/>
          <p:nvPr/>
        </p:nvGrpSpPr>
        <p:grpSpPr>
          <a:xfrm rot="0">
            <a:off x="3257998" y="901188"/>
            <a:ext cx="1454082" cy="239445"/>
            <a:chOff x="0" y="0"/>
            <a:chExt cx="621652" cy="102368"/>
          </a:xfrm>
        </p:grpSpPr>
        <p:sp>
          <p:nvSpPr>
            <p:cNvPr name="Freeform 22" id="22"/>
            <p:cNvSpPr/>
            <p:nvPr/>
          </p:nvSpPr>
          <p:spPr>
            <a:xfrm flipH="false" flipV="false" rot="0">
              <a:off x="0" y="0"/>
              <a:ext cx="621652" cy="102368"/>
            </a:xfrm>
            <a:custGeom>
              <a:avLst/>
              <a:gdLst/>
              <a:ahLst/>
              <a:cxnLst/>
              <a:rect r="r" b="b" t="t" l="l"/>
              <a:pathLst>
                <a:path h="102368" w="621652">
                  <a:moveTo>
                    <a:pt x="0" y="0"/>
                  </a:moveTo>
                  <a:lnTo>
                    <a:pt x="621652" y="0"/>
                  </a:lnTo>
                  <a:lnTo>
                    <a:pt x="621652" y="102368"/>
                  </a:lnTo>
                  <a:lnTo>
                    <a:pt x="0" y="102368"/>
                  </a:lnTo>
                  <a:close/>
                </a:path>
              </a:pathLst>
            </a:custGeom>
            <a:solidFill>
              <a:srgbClr val="11BAAB"/>
            </a:solidFill>
          </p:spPr>
        </p:sp>
        <p:sp>
          <p:nvSpPr>
            <p:cNvPr name="TextBox 23" id="23"/>
            <p:cNvSpPr txBox="true"/>
            <p:nvPr/>
          </p:nvSpPr>
          <p:spPr>
            <a:xfrm>
              <a:off x="0" y="-28575"/>
              <a:ext cx="621652" cy="130943"/>
            </a:xfrm>
            <a:prstGeom prst="rect">
              <a:avLst/>
            </a:prstGeom>
          </p:spPr>
          <p:txBody>
            <a:bodyPr anchor="ctr" rtlCol="false" tIns="50800" lIns="50800" bIns="50800" rIns="50800"/>
            <a:lstStyle/>
            <a:p>
              <a:pPr algn="ctr">
                <a:lnSpc>
                  <a:spcPts val="1399"/>
                </a:lnSpc>
              </a:pPr>
            </a:p>
          </p:txBody>
        </p:sp>
      </p:grpSp>
      <p:grpSp>
        <p:nvGrpSpPr>
          <p:cNvPr name="Group 24" id="24"/>
          <p:cNvGrpSpPr/>
          <p:nvPr/>
        </p:nvGrpSpPr>
        <p:grpSpPr>
          <a:xfrm rot="0">
            <a:off x="3267046" y="1180528"/>
            <a:ext cx="1616008" cy="239445"/>
            <a:chOff x="0" y="0"/>
            <a:chExt cx="690879" cy="102368"/>
          </a:xfrm>
        </p:grpSpPr>
        <p:sp>
          <p:nvSpPr>
            <p:cNvPr name="Freeform 25" id="25"/>
            <p:cNvSpPr/>
            <p:nvPr/>
          </p:nvSpPr>
          <p:spPr>
            <a:xfrm flipH="false" flipV="false" rot="0">
              <a:off x="0" y="0"/>
              <a:ext cx="690879" cy="102368"/>
            </a:xfrm>
            <a:custGeom>
              <a:avLst/>
              <a:gdLst/>
              <a:ahLst/>
              <a:cxnLst/>
              <a:rect r="r" b="b" t="t" l="l"/>
              <a:pathLst>
                <a:path h="102368" w="690879">
                  <a:moveTo>
                    <a:pt x="0" y="0"/>
                  </a:moveTo>
                  <a:lnTo>
                    <a:pt x="690879" y="0"/>
                  </a:lnTo>
                  <a:lnTo>
                    <a:pt x="690879" y="102368"/>
                  </a:lnTo>
                  <a:lnTo>
                    <a:pt x="0" y="102368"/>
                  </a:lnTo>
                  <a:close/>
                </a:path>
              </a:pathLst>
            </a:custGeom>
            <a:solidFill>
              <a:srgbClr val="11BAAB"/>
            </a:solidFill>
          </p:spPr>
        </p:sp>
        <p:sp>
          <p:nvSpPr>
            <p:cNvPr name="TextBox 26" id="26"/>
            <p:cNvSpPr txBox="true"/>
            <p:nvPr/>
          </p:nvSpPr>
          <p:spPr>
            <a:xfrm>
              <a:off x="0" y="-28575"/>
              <a:ext cx="690879" cy="130943"/>
            </a:xfrm>
            <a:prstGeom prst="rect">
              <a:avLst/>
            </a:prstGeom>
          </p:spPr>
          <p:txBody>
            <a:bodyPr anchor="ctr" rtlCol="false" tIns="50800" lIns="50800" bIns="50800" rIns="50800"/>
            <a:lstStyle/>
            <a:p>
              <a:pPr algn="ctr">
                <a:lnSpc>
                  <a:spcPts val="1399"/>
                </a:lnSpc>
              </a:pPr>
            </a:p>
          </p:txBody>
        </p:sp>
      </p:grpSp>
      <p:grpSp>
        <p:nvGrpSpPr>
          <p:cNvPr name="Group 27" id="27"/>
          <p:cNvGrpSpPr/>
          <p:nvPr/>
        </p:nvGrpSpPr>
        <p:grpSpPr>
          <a:xfrm rot="0">
            <a:off x="3267046" y="1459869"/>
            <a:ext cx="1301681" cy="239445"/>
            <a:chOff x="0" y="0"/>
            <a:chExt cx="556497" cy="102368"/>
          </a:xfrm>
        </p:grpSpPr>
        <p:sp>
          <p:nvSpPr>
            <p:cNvPr name="Freeform 28" id="28"/>
            <p:cNvSpPr/>
            <p:nvPr/>
          </p:nvSpPr>
          <p:spPr>
            <a:xfrm flipH="false" flipV="false" rot="0">
              <a:off x="0" y="0"/>
              <a:ext cx="556497" cy="102368"/>
            </a:xfrm>
            <a:custGeom>
              <a:avLst/>
              <a:gdLst/>
              <a:ahLst/>
              <a:cxnLst/>
              <a:rect r="r" b="b" t="t" l="l"/>
              <a:pathLst>
                <a:path h="102368" w="556497">
                  <a:moveTo>
                    <a:pt x="0" y="0"/>
                  </a:moveTo>
                  <a:lnTo>
                    <a:pt x="556497" y="0"/>
                  </a:lnTo>
                  <a:lnTo>
                    <a:pt x="556497" y="102368"/>
                  </a:lnTo>
                  <a:lnTo>
                    <a:pt x="0" y="102368"/>
                  </a:lnTo>
                  <a:close/>
                </a:path>
              </a:pathLst>
            </a:custGeom>
            <a:solidFill>
              <a:srgbClr val="11BAAB"/>
            </a:solidFill>
          </p:spPr>
        </p:sp>
        <p:sp>
          <p:nvSpPr>
            <p:cNvPr name="TextBox 29" id="29"/>
            <p:cNvSpPr txBox="true"/>
            <p:nvPr/>
          </p:nvSpPr>
          <p:spPr>
            <a:xfrm>
              <a:off x="0" y="-28575"/>
              <a:ext cx="556497" cy="130943"/>
            </a:xfrm>
            <a:prstGeom prst="rect">
              <a:avLst/>
            </a:prstGeom>
          </p:spPr>
          <p:txBody>
            <a:bodyPr anchor="ctr" rtlCol="false" tIns="50800" lIns="50800" bIns="50800" rIns="50800"/>
            <a:lstStyle/>
            <a:p>
              <a:pPr algn="ctr">
                <a:lnSpc>
                  <a:spcPts val="1399"/>
                </a:lnSpc>
              </a:pPr>
            </a:p>
          </p:txBody>
        </p:sp>
      </p:grpSp>
      <p:grpSp>
        <p:nvGrpSpPr>
          <p:cNvPr name="Group 30" id="30"/>
          <p:cNvGrpSpPr/>
          <p:nvPr/>
        </p:nvGrpSpPr>
        <p:grpSpPr>
          <a:xfrm rot="0">
            <a:off x="623287" y="698725"/>
            <a:ext cx="2180206" cy="220014"/>
            <a:chOff x="0" y="0"/>
            <a:chExt cx="932086" cy="94061"/>
          </a:xfrm>
        </p:grpSpPr>
        <p:sp>
          <p:nvSpPr>
            <p:cNvPr name="Freeform 31" id="31"/>
            <p:cNvSpPr/>
            <p:nvPr/>
          </p:nvSpPr>
          <p:spPr>
            <a:xfrm flipH="false" flipV="false" rot="0">
              <a:off x="0" y="0"/>
              <a:ext cx="932086" cy="94061"/>
            </a:xfrm>
            <a:custGeom>
              <a:avLst/>
              <a:gdLst/>
              <a:ahLst/>
              <a:cxnLst/>
              <a:rect r="r" b="b" t="t" l="l"/>
              <a:pathLst>
                <a:path h="94061" w="932086">
                  <a:moveTo>
                    <a:pt x="0" y="0"/>
                  </a:moveTo>
                  <a:lnTo>
                    <a:pt x="932086" y="0"/>
                  </a:lnTo>
                  <a:lnTo>
                    <a:pt x="932086" y="94061"/>
                  </a:lnTo>
                  <a:lnTo>
                    <a:pt x="0" y="94061"/>
                  </a:lnTo>
                  <a:close/>
                </a:path>
              </a:pathLst>
            </a:custGeom>
            <a:solidFill>
              <a:srgbClr val="F59D46"/>
            </a:solidFill>
          </p:spPr>
        </p:sp>
        <p:sp>
          <p:nvSpPr>
            <p:cNvPr name="TextBox 32" id="32"/>
            <p:cNvSpPr txBox="true"/>
            <p:nvPr/>
          </p:nvSpPr>
          <p:spPr>
            <a:xfrm>
              <a:off x="0" y="-28575"/>
              <a:ext cx="932086" cy="122636"/>
            </a:xfrm>
            <a:prstGeom prst="rect">
              <a:avLst/>
            </a:prstGeom>
          </p:spPr>
          <p:txBody>
            <a:bodyPr anchor="ctr" rtlCol="false" tIns="50800" lIns="50800" bIns="50800" rIns="50800"/>
            <a:lstStyle/>
            <a:p>
              <a:pPr algn="ctr">
                <a:lnSpc>
                  <a:spcPts val="1399"/>
                </a:lnSpc>
              </a:pPr>
            </a:p>
          </p:txBody>
        </p:sp>
      </p:grpSp>
      <p:grpSp>
        <p:nvGrpSpPr>
          <p:cNvPr name="Group 33" id="33"/>
          <p:cNvGrpSpPr/>
          <p:nvPr/>
        </p:nvGrpSpPr>
        <p:grpSpPr>
          <a:xfrm rot="0">
            <a:off x="3233290" y="2297891"/>
            <a:ext cx="1710687" cy="220014"/>
            <a:chOff x="0" y="0"/>
            <a:chExt cx="731356" cy="94061"/>
          </a:xfrm>
        </p:grpSpPr>
        <p:sp>
          <p:nvSpPr>
            <p:cNvPr name="Freeform 34" id="34"/>
            <p:cNvSpPr/>
            <p:nvPr/>
          </p:nvSpPr>
          <p:spPr>
            <a:xfrm flipH="false" flipV="false" rot="0">
              <a:off x="0" y="0"/>
              <a:ext cx="731356" cy="94061"/>
            </a:xfrm>
            <a:custGeom>
              <a:avLst/>
              <a:gdLst/>
              <a:ahLst/>
              <a:cxnLst/>
              <a:rect r="r" b="b" t="t" l="l"/>
              <a:pathLst>
                <a:path h="94061" w="731356">
                  <a:moveTo>
                    <a:pt x="0" y="0"/>
                  </a:moveTo>
                  <a:lnTo>
                    <a:pt x="731356" y="0"/>
                  </a:lnTo>
                  <a:lnTo>
                    <a:pt x="731356" y="94061"/>
                  </a:lnTo>
                  <a:lnTo>
                    <a:pt x="0" y="94061"/>
                  </a:lnTo>
                  <a:close/>
                </a:path>
              </a:pathLst>
            </a:custGeom>
            <a:solidFill>
              <a:srgbClr val="F59D46"/>
            </a:solidFill>
          </p:spPr>
        </p:sp>
        <p:sp>
          <p:nvSpPr>
            <p:cNvPr name="TextBox 35" id="35"/>
            <p:cNvSpPr txBox="true"/>
            <p:nvPr/>
          </p:nvSpPr>
          <p:spPr>
            <a:xfrm>
              <a:off x="0" y="-28575"/>
              <a:ext cx="731356" cy="122636"/>
            </a:xfrm>
            <a:prstGeom prst="rect">
              <a:avLst/>
            </a:prstGeom>
          </p:spPr>
          <p:txBody>
            <a:bodyPr anchor="ctr" rtlCol="false" tIns="50800" lIns="50800" bIns="50800" rIns="50800"/>
            <a:lstStyle/>
            <a:p>
              <a:pPr algn="ctr">
                <a:lnSpc>
                  <a:spcPts val="1399"/>
                </a:lnSpc>
              </a:pPr>
            </a:p>
          </p:txBody>
        </p:sp>
      </p:grpSp>
      <p:sp>
        <p:nvSpPr>
          <p:cNvPr name="TextBox 36" id="36"/>
          <p:cNvSpPr txBox="true"/>
          <p:nvPr/>
        </p:nvSpPr>
        <p:spPr>
          <a:xfrm rot="0">
            <a:off x="639518" y="939975"/>
            <a:ext cx="2466146" cy="4813300"/>
          </a:xfrm>
          <a:prstGeom prst="rect">
            <a:avLst/>
          </a:prstGeom>
        </p:spPr>
        <p:txBody>
          <a:bodyPr anchor="t" rtlCol="false" tIns="0" lIns="0" bIns="0" rIns="0">
            <a:spAutoFit/>
          </a:bodyPr>
          <a:lstStyle/>
          <a:p>
            <a:pPr algn="l">
              <a:lnSpc>
                <a:spcPts val="1400"/>
              </a:lnSpc>
            </a:pPr>
            <a:r>
              <a:rPr lang="en-US" sz="1000" spc="7">
                <a:solidFill>
                  <a:srgbClr val="231F20"/>
                </a:solidFill>
                <a:latin typeface="TT Chocolates 1"/>
                <a:ea typeface="TT Chocolates 1"/>
                <a:cs typeface="TT Chocolates 1"/>
                <a:sym typeface="TT Chocolates 1"/>
              </a:rPr>
              <a:t>Iedere boom maakt jaarlijks honderden zaailingen. Veel van deze zaailingen spelen een rol in de natuur: ze zijn voedsel voor (bos)dieren, ontwikkelen het bos door competitie, vergaan natuurlijk en dragen zo bij aan het biotoop. De sterkste bomen en struiken groeien uiteindelijk uit tot volwassen bomen en halen het kronendak. De meeste zaailingen redden het echter niet. Het ecologisch beheer van ecoloog Franke van der Laan stimuleert de groei van bepaalde soorten en dunt overdadige soorten juist uit om de gewilde soorten de ruimte te geven. Ook worden veel zaailingen verwijderd, bijvoorbeeld om de ontwikkeling van heide te bevorderen of om de begroeiing van een wandelpad tegen te gaan. Zaailingen zijn overal te vinden en in tal van beheerplannen komt het rooien en dunnen van zaailingen terug. Van sloopterreinen tot gemeente-, recreatie-, en natuurparken, landgoed met achterstallig onderhoud en bermen. Een ongewenste berk die groeit op de heide is vaak zeer gewild in een startend voedselbos. De boompjes die op een meter vanaf een wandelpad groeien en daar worden weggemaaid, kunnen elders uitgroeien tot een volwassen boom. </a:t>
            </a:r>
          </a:p>
        </p:txBody>
      </p:sp>
      <p:sp>
        <p:nvSpPr>
          <p:cNvPr name="TextBox 37" id="37"/>
          <p:cNvSpPr txBox="true"/>
          <p:nvPr/>
        </p:nvSpPr>
        <p:spPr>
          <a:xfrm rot="0">
            <a:off x="3132249" y="8412404"/>
            <a:ext cx="72933" cy="190500"/>
          </a:xfrm>
          <a:prstGeom prst="rect">
            <a:avLst/>
          </a:prstGeom>
        </p:spPr>
        <p:txBody>
          <a:bodyPr anchor="t" rtlCol="false" tIns="0" lIns="0" bIns="0" rIns="0">
            <a:spAutoFit/>
          </a:bodyPr>
          <a:lstStyle/>
          <a:p>
            <a:pPr algn="l">
              <a:lnSpc>
                <a:spcPts val="1400"/>
              </a:lnSpc>
            </a:pPr>
            <a:r>
              <a:rPr lang="en-US" b="true" sz="1000">
                <a:solidFill>
                  <a:srgbClr val="231F20"/>
                </a:solidFill>
                <a:latin typeface="TT Chocolates 1 Bold"/>
                <a:ea typeface="TT Chocolates 1 Bold"/>
                <a:cs typeface="TT Chocolates 1 Bold"/>
                <a:sym typeface="TT Chocolates 1 Bold"/>
              </a:rPr>
              <a:t>4</a:t>
            </a:r>
          </a:p>
        </p:txBody>
      </p:sp>
      <p:sp>
        <p:nvSpPr>
          <p:cNvPr name="TextBox 38" id="38"/>
          <p:cNvSpPr txBox="true"/>
          <p:nvPr/>
        </p:nvSpPr>
        <p:spPr>
          <a:xfrm rot="0">
            <a:off x="3257998" y="2540175"/>
            <a:ext cx="2507199" cy="1898650"/>
          </a:xfrm>
          <a:prstGeom prst="rect">
            <a:avLst/>
          </a:prstGeom>
        </p:spPr>
        <p:txBody>
          <a:bodyPr anchor="t" rtlCol="false" tIns="0" lIns="0" bIns="0" rIns="0">
            <a:spAutoFit/>
          </a:bodyPr>
          <a:lstStyle/>
          <a:p>
            <a:pPr algn="l">
              <a:lnSpc>
                <a:spcPts val="1400"/>
              </a:lnSpc>
            </a:pPr>
            <a:r>
              <a:rPr lang="en-US" sz="1000" spc="3">
                <a:solidFill>
                  <a:srgbClr val="231F20"/>
                </a:solidFill>
                <a:latin typeface="TT Chocolates 1"/>
                <a:ea typeface="TT Chocolates 1"/>
                <a:cs typeface="TT Chocolates 1"/>
                <a:sym typeface="TT Chocolates 1"/>
              </a:rPr>
              <a:t>Door te gebruiken wat de natuur ons gratis geeft, kunnen we veel tijd besparen. Zaailingen die al een aantal jaar oud zijn, hebben CO₂ opgeslagen. Door deze zaailingen niet af te voeren of te versnipperen zorg je dat de CO₂ blijft opgeslagen. Ook kunnen zij doorgaan met CO₂ opnemen. Daarnaast zijn deze boompjes en struiken groot geworden zonder enige hulpstoffen: geen kunstmest, geen gewasbeschermingsmiddelen of extra land. Dit maak ze uiterst duurzaam! </a:t>
            </a:r>
          </a:p>
        </p:txBody>
      </p:sp>
      <p:sp>
        <p:nvSpPr>
          <p:cNvPr name="TextBox 39" id="39"/>
          <p:cNvSpPr txBox="true"/>
          <p:nvPr/>
        </p:nvSpPr>
        <p:spPr>
          <a:xfrm rot="0">
            <a:off x="3257998" y="4851578"/>
            <a:ext cx="2493150" cy="1555750"/>
          </a:xfrm>
          <a:prstGeom prst="rect">
            <a:avLst/>
          </a:prstGeom>
        </p:spPr>
        <p:txBody>
          <a:bodyPr anchor="t" rtlCol="false" tIns="0" lIns="0" bIns="0" rIns="0">
            <a:spAutoFit/>
          </a:bodyPr>
          <a:lstStyle/>
          <a:p>
            <a:pPr algn="l">
              <a:lnSpc>
                <a:spcPts val="1400"/>
              </a:lnSpc>
            </a:pPr>
            <a:r>
              <a:rPr lang="en-US" sz="1000" spc="6">
                <a:solidFill>
                  <a:srgbClr val="231F20"/>
                </a:solidFill>
                <a:latin typeface="TT Chocolates 1"/>
                <a:ea typeface="TT Chocolates 1"/>
                <a:cs typeface="TT Chocolates 1"/>
                <a:sym typeface="TT Chocolates 1"/>
              </a:rPr>
              <a:t>De Meer Bomen Nu verplantmethode is circulair; overdadige zaailingen worden geoogst en uitgedeeld aan plantlocaties. Tussendoor worden ze soms opgeslagen op een verzamelplek, de Bomenhub. Zaailingen worden groot, en deze bomen maken op den duur weer zaailingen. En die zaailingen maken ook zaailingen. Dit maakt de methode circulair en onbeperkt schaalbaar! </a:t>
            </a:r>
          </a:p>
        </p:txBody>
      </p:sp>
      <p:sp>
        <p:nvSpPr>
          <p:cNvPr name="TextBox 40" id="40"/>
          <p:cNvSpPr txBox="true"/>
          <p:nvPr/>
        </p:nvSpPr>
        <p:spPr>
          <a:xfrm rot="0">
            <a:off x="2481482" y="6953421"/>
            <a:ext cx="2266598" cy="1105738"/>
          </a:xfrm>
          <a:prstGeom prst="rect">
            <a:avLst/>
          </a:prstGeom>
        </p:spPr>
        <p:txBody>
          <a:bodyPr anchor="t" rtlCol="false" tIns="0" lIns="0" bIns="0" rIns="0">
            <a:spAutoFit/>
          </a:bodyPr>
          <a:lstStyle/>
          <a:p>
            <a:pPr algn="l">
              <a:lnSpc>
                <a:spcPts val="2228"/>
              </a:lnSpc>
            </a:pPr>
            <a:r>
              <a:rPr lang="en-US" b="true" sz="1800">
                <a:solidFill>
                  <a:srgbClr val="FFFFFF"/>
                </a:solidFill>
                <a:latin typeface="TT Chocolates 2 Semi-Bold"/>
                <a:ea typeface="TT Chocolates 2 Semi-Bold"/>
                <a:cs typeface="TT Chocolates 2 Semi-Bold"/>
                <a:sym typeface="TT Chocolates 2 Semi-Bold"/>
              </a:rPr>
              <a:t>Door te gebruiken wat de natuur ons gratis geeft, kunnen we veel tijd besparen</a:t>
            </a:r>
          </a:p>
        </p:txBody>
      </p:sp>
      <p:sp>
        <p:nvSpPr>
          <p:cNvPr name="TextBox 41" id="41"/>
          <p:cNvSpPr txBox="true"/>
          <p:nvPr/>
        </p:nvSpPr>
        <p:spPr>
          <a:xfrm rot="0">
            <a:off x="3294002" y="573215"/>
            <a:ext cx="2051494" cy="1141095"/>
          </a:xfrm>
          <a:prstGeom prst="rect">
            <a:avLst/>
          </a:prstGeom>
        </p:spPr>
        <p:txBody>
          <a:bodyPr anchor="t" rtlCol="false" tIns="0" lIns="0" bIns="0" rIns="0">
            <a:spAutoFit/>
          </a:bodyPr>
          <a:lstStyle/>
          <a:p>
            <a:pPr algn="l">
              <a:lnSpc>
                <a:spcPts val="2250"/>
              </a:lnSpc>
            </a:pPr>
            <a:r>
              <a:rPr lang="en-US" b="true" sz="1800">
                <a:solidFill>
                  <a:srgbClr val="FFFFFF"/>
                </a:solidFill>
                <a:latin typeface="TT Chocolates 2 Semi-Bold"/>
                <a:ea typeface="TT Chocolates 2 Semi-Bold"/>
                <a:cs typeface="TT Chocolates 2 Semi-Bold"/>
                <a:sym typeface="TT Chocolates 2 Semi-Bold"/>
              </a:rPr>
              <a:t>Bomen planten voor het klimaat en natuurherstel is noodzakelijk</a:t>
            </a:r>
          </a:p>
        </p:txBody>
      </p:sp>
      <p:sp>
        <p:nvSpPr>
          <p:cNvPr name="TextBox 42" id="42"/>
          <p:cNvSpPr txBox="true"/>
          <p:nvPr/>
        </p:nvSpPr>
        <p:spPr>
          <a:xfrm rot="0">
            <a:off x="648005" y="670150"/>
            <a:ext cx="2210581" cy="241935"/>
          </a:xfrm>
          <a:prstGeom prst="rect">
            <a:avLst/>
          </a:prstGeom>
        </p:spPr>
        <p:txBody>
          <a:bodyPr anchor="t" rtlCol="false" tIns="0" lIns="0" bIns="0" rIns="0">
            <a:spAutoFit/>
          </a:bodyPr>
          <a:lstStyle/>
          <a:p>
            <a:pPr algn="l">
              <a:lnSpc>
                <a:spcPts val="1959"/>
              </a:lnSpc>
            </a:pPr>
            <a:r>
              <a:rPr lang="en-US" b="true" sz="1399">
                <a:solidFill>
                  <a:srgbClr val="231F20"/>
                </a:solidFill>
                <a:latin typeface="TT Chocolates 2 Semi-Bold"/>
                <a:ea typeface="TT Chocolates 2 Semi-Bold"/>
                <a:cs typeface="TT Chocolates 2 Semi-Bold"/>
                <a:sym typeface="TT Chocolates 2 Semi-Bold"/>
              </a:rPr>
              <a:t>De natuur geeft in overdaad </a:t>
            </a:r>
          </a:p>
        </p:txBody>
      </p:sp>
      <p:sp>
        <p:nvSpPr>
          <p:cNvPr name="TextBox 43" id="43"/>
          <p:cNvSpPr txBox="true"/>
          <p:nvPr/>
        </p:nvSpPr>
        <p:spPr>
          <a:xfrm rot="0">
            <a:off x="3257998" y="2276951"/>
            <a:ext cx="1720615" cy="241935"/>
          </a:xfrm>
          <a:prstGeom prst="rect">
            <a:avLst/>
          </a:prstGeom>
        </p:spPr>
        <p:txBody>
          <a:bodyPr anchor="t" rtlCol="false" tIns="0" lIns="0" bIns="0" rIns="0">
            <a:spAutoFit/>
          </a:bodyPr>
          <a:lstStyle/>
          <a:p>
            <a:pPr algn="l">
              <a:lnSpc>
                <a:spcPts val="1959"/>
              </a:lnSpc>
            </a:pPr>
            <a:r>
              <a:rPr lang="en-US" b="true" sz="1399">
                <a:solidFill>
                  <a:srgbClr val="231F20"/>
                </a:solidFill>
                <a:latin typeface="TT Chocolates 2 Semi-Bold"/>
                <a:ea typeface="TT Chocolates 2 Semi-Bold"/>
                <a:cs typeface="TT Chocolates 2 Semi-Bold"/>
                <a:sym typeface="TT Chocolates 2 Semi-Bold"/>
              </a:rPr>
              <a:t>Circulair groenbeheer </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723967"/>
            <a:ext cx="6219815" cy="7187803"/>
          </a:xfrm>
          <a:custGeom>
            <a:avLst/>
            <a:gdLst/>
            <a:ahLst/>
            <a:cxnLst/>
            <a:rect r="r" b="b" t="t" l="l"/>
            <a:pathLst>
              <a:path h="7187803" w="6219815">
                <a:moveTo>
                  <a:pt x="0" y="0"/>
                </a:moveTo>
                <a:lnTo>
                  <a:pt x="6219815" y="0"/>
                </a:lnTo>
                <a:lnTo>
                  <a:pt x="6219815" y="7187803"/>
                </a:lnTo>
                <a:lnTo>
                  <a:pt x="0" y="718780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0" y="3293402"/>
            <a:ext cx="6336001" cy="5562600"/>
          </a:xfrm>
          <a:custGeom>
            <a:avLst/>
            <a:gdLst/>
            <a:ahLst/>
            <a:cxnLst/>
            <a:rect r="r" b="b" t="t" l="l"/>
            <a:pathLst>
              <a:path h="5562600" w="6336001">
                <a:moveTo>
                  <a:pt x="0" y="0"/>
                </a:moveTo>
                <a:lnTo>
                  <a:pt x="6336001" y="0"/>
                </a:lnTo>
                <a:lnTo>
                  <a:pt x="6336001" y="5562600"/>
                </a:lnTo>
                <a:lnTo>
                  <a:pt x="0" y="5562600"/>
                </a:lnTo>
                <a:lnTo>
                  <a:pt x="0" y="0"/>
                </a:lnTo>
                <a:close/>
              </a:path>
            </a:pathLst>
          </a:custGeom>
          <a:blipFill>
            <a:blip r:embed="rId4"/>
            <a:stretch>
              <a:fillRect l="-234" t="0" r="-66" b="0"/>
            </a:stretch>
          </a:blipFill>
        </p:spPr>
      </p:sp>
      <p:grpSp>
        <p:nvGrpSpPr>
          <p:cNvPr name="Group 4" id="4"/>
          <p:cNvGrpSpPr/>
          <p:nvPr/>
        </p:nvGrpSpPr>
        <p:grpSpPr>
          <a:xfrm rot="0">
            <a:off x="1781823" y="626215"/>
            <a:ext cx="2420761" cy="620703"/>
            <a:chOff x="0" y="0"/>
            <a:chExt cx="3227681" cy="827604"/>
          </a:xfrm>
        </p:grpSpPr>
        <p:grpSp>
          <p:nvGrpSpPr>
            <p:cNvPr name="Group 5" id="5"/>
            <p:cNvGrpSpPr>
              <a:grpSpLocks noChangeAspect="true"/>
            </p:cNvGrpSpPr>
            <p:nvPr/>
          </p:nvGrpSpPr>
          <p:grpSpPr>
            <a:xfrm rot="0">
              <a:off x="2957202" y="0"/>
              <a:ext cx="199504" cy="286728"/>
              <a:chOff x="0" y="0"/>
              <a:chExt cx="149619" cy="215049"/>
            </a:xfrm>
          </p:grpSpPr>
          <p:sp>
            <p:nvSpPr>
              <p:cNvPr name="Freeform 6" id="6"/>
              <p:cNvSpPr/>
              <p:nvPr/>
            </p:nvSpPr>
            <p:spPr>
              <a:xfrm flipH="false" flipV="false" rot="0">
                <a:off x="-22" y="0"/>
                <a:ext cx="149570" cy="215011"/>
              </a:xfrm>
              <a:custGeom>
                <a:avLst/>
                <a:gdLst/>
                <a:ahLst/>
                <a:cxnLst/>
                <a:rect r="r" b="b" t="t" l="l"/>
                <a:pathLst>
                  <a:path h="215011" w="149570">
                    <a:moveTo>
                      <a:pt x="122577" y="215011"/>
                    </a:moveTo>
                    <a:cubicBezTo>
                      <a:pt x="122577" y="215011"/>
                      <a:pt x="-64240" y="153289"/>
                      <a:pt x="23390" y="0"/>
                    </a:cubicBezTo>
                    <a:cubicBezTo>
                      <a:pt x="23390" y="0"/>
                      <a:pt x="40027" y="15113"/>
                      <a:pt x="81429" y="38481"/>
                    </a:cubicBezTo>
                    <a:cubicBezTo>
                      <a:pt x="122831" y="61849"/>
                      <a:pt x="176044" y="98552"/>
                      <a:pt x="134515" y="211074"/>
                    </a:cubicBezTo>
                    <a:cubicBezTo>
                      <a:pt x="130070" y="223139"/>
                      <a:pt x="112417" y="96393"/>
                      <a:pt x="65046" y="71882"/>
                    </a:cubicBezTo>
                    <a:cubicBezTo>
                      <a:pt x="65046" y="71882"/>
                      <a:pt x="129435" y="202946"/>
                      <a:pt x="122450" y="215011"/>
                    </a:cubicBezTo>
                  </a:path>
                </a:pathLst>
              </a:custGeom>
              <a:solidFill>
                <a:srgbClr val="11BAAB"/>
              </a:solidFill>
            </p:spPr>
          </p:sp>
        </p:grpSp>
        <p:sp>
          <p:nvSpPr>
            <p:cNvPr name="TextBox 7" id="7"/>
            <p:cNvSpPr txBox="true"/>
            <p:nvPr/>
          </p:nvSpPr>
          <p:spPr>
            <a:xfrm rot="0">
              <a:off x="0" y="76689"/>
              <a:ext cx="3227681" cy="750915"/>
            </a:xfrm>
            <a:prstGeom prst="rect">
              <a:avLst/>
            </a:prstGeom>
          </p:spPr>
          <p:txBody>
            <a:bodyPr anchor="t" rtlCol="false" tIns="0" lIns="0" bIns="0" rIns="0">
              <a:spAutoFit/>
            </a:bodyPr>
            <a:lstStyle/>
            <a:p>
              <a:pPr algn="l">
                <a:lnSpc>
                  <a:spcPts val="4789"/>
                </a:lnSpc>
              </a:pPr>
              <a:r>
                <a:rPr lang="en-US" b="true" sz="3421">
                  <a:solidFill>
                    <a:srgbClr val="00B9AB"/>
                  </a:solidFill>
                  <a:latin typeface="Passion One Bold"/>
                  <a:ea typeface="Passion One Bold"/>
                  <a:cs typeface="Passion One Bold"/>
                  <a:sym typeface="Passion One Bold"/>
                </a:rPr>
                <a:t>DE</a:t>
              </a:r>
              <a:r>
                <a:rPr lang="en-US" b="true" sz="3421">
                  <a:solidFill>
                    <a:srgbClr val="000000"/>
                  </a:solidFill>
                  <a:latin typeface="Passion One Bold"/>
                  <a:ea typeface="Passion One Bold"/>
                  <a:cs typeface="Passion One Bold"/>
                  <a:sym typeface="Passion One Bold"/>
                </a:rPr>
                <a:t> </a:t>
              </a:r>
              <a:r>
                <a:rPr lang="en-US" b="true" sz="3421">
                  <a:solidFill>
                    <a:srgbClr val="F59D46"/>
                  </a:solidFill>
                  <a:latin typeface="Passion One Bold"/>
                  <a:ea typeface="Passion One Bold"/>
                  <a:cs typeface="Passion One Bold"/>
                  <a:sym typeface="Passion One Bold"/>
                </a:rPr>
                <a:t>METHODE</a:t>
              </a:r>
            </a:p>
          </p:txBody>
        </p:sp>
      </p:grpSp>
      <p:sp>
        <p:nvSpPr>
          <p:cNvPr name="TextBox 8" id="8"/>
          <p:cNvSpPr txBox="true"/>
          <p:nvPr/>
        </p:nvSpPr>
        <p:spPr>
          <a:xfrm rot="0">
            <a:off x="703412" y="5668518"/>
            <a:ext cx="69018" cy="282778"/>
          </a:xfrm>
          <a:prstGeom prst="rect">
            <a:avLst/>
          </a:prstGeom>
        </p:spPr>
        <p:txBody>
          <a:bodyPr anchor="t" rtlCol="false" tIns="0" lIns="0" bIns="0" rIns="0">
            <a:spAutoFit/>
          </a:bodyPr>
          <a:lstStyle/>
          <a:p>
            <a:pPr algn="l">
              <a:lnSpc>
                <a:spcPts val="2295"/>
              </a:lnSpc>
            </a:pPr>
            <a:r>
              <a:rPr lang="en-US" b="true" sz="1639">
                <a:solidFill>
                  <a:srgbClr val="FFFFFF"/>
                </a:solidFill>
                <a:latin typeface="Passion One Bold"/>
                <a:ea typeface="Passion One Bold"/>
                <a:cs typeface="Passion One Bold"/>
                <a:sym typeface="Passion One Bold"/>
              </a:rPr>
              <a:t>1</a:t>
            </a:r>
          </a:p>
        </p:txBody>
      </p:sp>
      <p:sp>
        <p:nvSpPr>
          <p:cNvPr name="TextBox 9" id="9"/>
          <p:cNvSpPr txBox="true"/>
          <p:nvPr/>
        </p:nvSpPr>
        <p:spPr>
          <a:xfrm rot="0">
            <a:off x="1966360" y="3881828"/>
            <a:ext cx="1190015" cy="263976"/>
          </a:xfrm>
          <a:prstGeom prst="rect">
            <a:avLst/>
          </a:prstGeom>
        </p:spPr>
        <p:txBody>
          <a:bodyPr anchor="t" rtlCol="false" tIns="0" lIns="0" bIns="0" rIns="0">
            <a:spAutoFit/>
          </a:bodyPr>
          <a:lstStyle/>
          <a:p>
            <a:pPr algn="l">
              <a:lnSpc>
                <a:spcPts val="2118"/>
              </a:lnSpc>
            </a:pPr>
            <a:r>
              <a:rPr lang="en-US" b="true" sz="1513" spc="1">
                <a:solidFill>
                  <a:srgbClr val="11BAAB"/>
                </a:solidFill>
                <a:latin typeface="Passion One Bold"/>
                <a:ea typeface="Passion One Bold"/>
                <a:cs typeface="Passion One Bold"/>
                <a:sym typeface="Passion One Bold"/>
              </a:rPr>
              <a:t>OOGST</a:t>
            </a:r>
            <a:r>
              <a:rPr lang="en-US" b="true" sz="1513" spc="1">
                <a:solidFill>
                  <a:srgbClr val="F99D33"/>
                </a:solidFill>
                <a:latin typeface="Passion One Bold"/>
                <a:ea typeface="Passion One Bold"/>
                <a:cs typeface="Passion One Bold"/>
                <a:sym typeface="Passion One Bold"/>
              </a:rPr>
              <a:t>LOCATIE</a:t>
            </a:r>
          </a:p>
        </p:txBody>
      </p:sp>
      <p:sp>
        <p:nvSpPr>
          <p:cNvPr name="TextBox 10" id="10"/>
          <p:cNvSpPr txBox="true"/>
          <p:nvPr/>
        </p:nvSpPr>
        <p:spPr>
          <a:xfrm rot="0">
            <a:off x="2411463" y="6292577"/>
            <a:ext cx="1358856" cy="266361"/>
          </a:xfrm>
          <a:prstGeom prst="rect">
            <a:avLst/>
          </a:prstGeom>
        </p:spPr>
        <p:txBody>
          <a:bodyPr anchor="t" rtlCol="false" tIns="0" lIns="0" bIns="0" rIns="0">
            <a:spAutoFit/>
          </a:bodyPr>
          <a:lstStyle/>
          <a:p>
            <a:pPr algn="ctr">
              <a:lnSpc>
                <a:spcPts val="2118"/>
              </a:lnSpc>
            </a:pPr>
            <a:r>
              <a:rPr lang="en-US" b="true" sz="1513">
                <a:solidFill>
                  <a:srgbClr val="11BAAB"/>
                </a:solidFill>
                <a:latin typeface="Passion One Bold"/>
                <a:ea typeface="Passion One Bold"/>
                <a:cs typeface="Passion One Bold"/>
                <a:sym typeface="Passion One Bold"/>
              </a:rPr>
              <a:t>PLANT</a:t>
            </a:r>
            <a:r>
              <a:rPr lang="en-US" b="true" sz="1513">
                <a:solidFill>
                  <a:srgbClr val="F99D33"/>
                </a:solidFill>
                <a:latin typeface="Passion One Bold"/>
                <a:ea typeface="Passion One Bold"/>
                <a:cs typeface="Passion One Bold"/>
                <a:sym typeface="Passion One Bold"/>
              </a:rPr>
              <a:t>LOC</a:t>
            </a:r>
            <a:r>
              <a:rPr lang="en-US" b="true" sz="1513">
                <a:solidFill>
                  <a:srgbClr val="FFFFFF"/>
                </a:solidFill>
                <a:latin typeface="Passion One Bold"/>
                <a:ea typeface="Passion One Bold"/>
                <a:cs typeface="Passion One Bold"/>
                <a:sym typeface="Passion One Bold"/>
              </a:rPr>
              <a:t> </a:t>
            </a:r>
            <a:r>
              <a:rPr lang="en-US" b="true" sz="1513">
                <a:solidFill>
                  <a:srgbClr val="F99D33"/>
                </a:solidFill>
                <a:latin typeface="Passion One Bold"/>
                <a:ea typeface="Passion One Bold"/>
                <a:cs typeface="Passion One Bold"/>
                <a:sym typeface="Passion One Bold"/>
              </a:rPr>
              <a:t>ATIES</a:t>
            </a:r>
          </a:p>
        </p:txBody>
      </p:sp>
      <p:sp>
        <p:nvSpPr>
          <p:cNvPr name="TextBox 11" id="11"/>
          <p:cNvSpPr txBox="true"/>
          <p:nvPr/>
        </p:nvSpPr>
        <p:spPr>
          <a:xfrm rot="0">
            <a:off x="2747324" y="1532668"/>
            <a:ext cx="1845450" cy="748246"/>
          </a:xfrm>
          <a:prstGeom prst="rect">
            <a:avLst/>
          </a:prstGeom>
        </p:spPr>
        <p:txBody>
          <a:bodyPr anchor="t" rtlCol="false" tIns="0" lIns="0" bIns="0" rIns="0">
            <a:spAutoFit/>
          </a:bodyPr>
          <a:lstStyle/>
          <a:p>
            <a:pPr algn="ctr">
              <a:lnSpc>
                <a:spcPts val="2118"/>
              </a:lnSpc>
            </a:pPr>
            <a:r>
              <a:rPr lang="en-US" b="true" sz="1513">
                <a:solidFill>
                  <a:srgbClr val="11BAAB"/>
                </a:solidFill>
                <a:latin typeface="Passion One Bold"/>
                <a:ea typeface="Passion One Bold"/>
                <a:cs typeface="Passion One Bold"/>
                <a:sym typeface="Passion One Bold"/>
              </a:rPr>
              <a:t>BOMEN</a:t>
            </a:r>
            <a:r>
              <a:rPr lang="en-US" b="true" sz="1513">
                <a:solidFill>
                  <a:srgbClr val="F99D33"/>
                </a:solidFill>
                <a:latin typeface="Passion One Bold"/>
                <a:ea typeface="Passion One Bold"/>
                <a:cs typeface="Passion One Bold"/>
                <a:sym typeface="Passion One Bold"/>
              </a:rPr>
              <a:t>HUB</a:t>
            </a:r>
          </a:p>
          <a:p>
            <a:pPr algn="ctr">
              <a:lnSpc>
                <a:spcPts val="1210"/>
              </a:lnSpc>
            </a:pPr>
            <a:r>
              <a:rPr lang="en-US" sz="1008" spc="5">
                <a:solidFill>
                  <a:srgbClr val="231F20"/>
                </a:solidFill>
                <a:latin typeface="TT Chocolates 1"/>
                <a:ea typeface="TT Chocolates 1"/>
                <a:cs typeface="TT Chocolates 1"/>
                <a:sym typeface="TT Chocolates 1"/>
              </a:rPr>
              <a:t>In de Bomenhub worden de zaailingen ingekuild en bewaard tot ze kunnen worden uitgedeeld.</a:t>
            </a:r>
          </a:p>
        </p:txBody>
      </p:sp>
      <p:sp>
        <p:nvSpPr>
          <p:cNvPr name="TextBox 12" id="12"/>
          <p:cNvSpPr txBox="true"/>
          <p:nvPr/>
        </p:nvSpPr>
        <p:spPr>
          <a:xfrm rot="0">
            <a:off x="1850288" y="4161673"/>
            <a:ext cx="1455601" cy="307515"/>
          </a:xfrm>
          <a:prstGeom prst="rect">
            <a:avLst/>
          </a:prstGeom>
        </p:spPr>
        <p:txBody>
          <a:bodyPr anchor="t" rtlCol="false" tIns="0" lIns="0" bIns="0" rIns="0">
            <a:spAutoFit/>
          </a:bodyPr>
          <a:lstStyle/>
          <a:p>
            <a:pPr algn="ctr">
              <a:lnSpc>
                <a:spcPts val="1210"/>
              </a:lnSpc>
            </a:pPr>
            <a:r>
              <a:rPr lang="en-US" sz="1008" spc="4">
                <a:solidFill>
                  <a:srgbClr val="231F20"/>
                </a:solidFill>
                <a:latin typeface="TT Chocolates 1"/>
                <a:ea typeface="TT Chocolates 1"/>
                <a:cs typeface="TT Chocolates 1"/>
                <a:sym typeface="TT Chocolates 1"/>
              </a:rPr>
              <a:t>Op de oogstdag worden overdadige zaailingen hier </a:t>
            </a:r>
          </a:p>
        </p:txBody>
      </p:sp>
      <p:sp>
        <p:nvSpPr>
          <p:cNvPr name="TextBox 13" id="13"/>
          <p:cNvSpPr txBox="true"/>
          <p:nvPr/>
        </p:nvSpPr>
        <p:spPr>
          <a:xfrm rot="0">
            <a:off x="1930756" y="4469187"/>
            <a:ext cx="1262758" cy="153753"/>
          </a:xfrm>
          <a:prstGeom prst="rect">
            <a:avLst/>
          </a:prstGeom>
        </p:spPr>
        <p:txBody>
          <a:bodyPr anchor="t" rtlCol="false" tIns="0" lIns="0" bIns="0" rIns="0">
            <a:spAutoFit/>
          </a:bodyPr>
          <a:lstStyle/>
          <a:p>
            <a:pPr algn="l">
              <a:lnSpc>
                <a:spcPts val="1210"/>
              </a:lnSpc>
            </a:pPr>
            <a:r>
              <a:rPr lang="en-US" sz="1008" spc="6">
                <a:solidFill>
                  <a:srgbClr val="231F20"/>
                </a:solidFill>
                <a:latin typeface="TT Chocolates 1"/>
                <a:ea typeface="TT Chocolates 1"/>
                <a:cs typeface="TT Chocolates 1"/>
                <a:sym typeface="TT Chocolates 1"/>
              </a:rPr>
              <a:t>geoogst en verzameld.</a:t>
            </a:r>
          </a:p>
        </p:txBody>
      </p:sp>
      <p:sp>
        <p:nvSpPr>
          <p:cNvPr name="TextBox 14" id="14"/>
          <p:cNvSpPr txBox="true"/>
          <p:nvPr/>
        </p:nvSpPr>
        <p:spPr>
          <a:xfrm rot="0">
            <a:off x="2107406" y="6572421"/>
            <a:ext cx="1903190" cy="307515"/>
          </a:xfrm>
          <a:prstGeom prst="rect">
            <a:avLst/>
          </a:prstGeom>
        </p:spPr>
        <p:txBody>
          <a:bodyPr anchor="t" rtlCol="false" tIns="0" lIns="0" bIns="0" rIns="0">
            <a:spAutoFit/>
          </a:bodyPr>
          <a:lstStyle/>
          <a:p>
            <a:pPr algn="ctr">
              <a:lnSpc>
                <a:spcPts val="1210"/>
              </a:lnSpc>
            </a:pPr>
            <a:r>
              <a:rPr lang="en-US" sz="1008" spc="6">
                <a:solidFill>
                  <a:srgbClr val="231F20"/>
                </a:solidFill>
                <a:latin typeface="TT Chocolates 1"/>
                <a:ea typeface="TT Chocolates 1"/>
                <a:cs typeface="TT Chocolates 1"/>
                <a:sym typeface="TT Chocolates 1"/>
              </a:rPr>
              <a:t>Hier krijgen de boompjes de kans groot te worden. Over 10 jaar is dit </a:t>
            </a:r>
          </a:p>
        </p:txBody>
      </p:sp>
      <p:sp>
        <p:nvSpPr>
          <p:cNvPr name="TextBox 15" id="15"/>
          <p:cNvSpPr txBox="true"/>
          <p:nvPr/>
        </p:nvSpPr>
        <p:spPr>
          <a:xfrm rot="0">
            <a:off x="2406206" y="6879936"/>
            <a:ext cx="1264872" cy="153753"/>
          </a:xfrm>
          <a:prstGeom prst="rect">
            <a:avLst/>
          </a:prstGeom>
        </p:spPr>
        <p:txBody>
          <a:bodyPr anchor="t" rtlCol="false" tIns="0" lIns="0" bIns="0" rIns="0">
            <a:spAutoFit/>
          </a:bodyPr>
          <a:lstStyle/>
          <a:p>
            <a:pPr algn="l">
              <a:lnSpc>
                <a:spcPts val="1210"/>
              </a:lnSpc>
            </a:pPr>
            <a:r>
              <a:rPr lang="en-US" sz="1008" spc="6">
                <a:solidFill>
                  <a:srgbClr val="231F20"/>
                </a:solidFill>
                <a:latin typeface="TT Chocolates 1"/>
                <a:ea typeface="TT Chocolates 1"/>
                <a:cs typeface="TT Chocolates 1"/>
                <a:sym typeface="TT Chocolates 1"/>
              </a:rPr>
              <a:t>weer een oogstlocatie!</a:t>
            </a:r>
          </a:p>
        </p:txBody>
      </p:sp>
      <p:sp>
        <p:nvSpPr>
          <p:cNvPr name="TextBox 16" id="16"/>
          <p:cNvSpPr txBox="true"/>
          <p:nvPr/>
        </p:nvSpPr>
        <p:spPr>
          <a:xfrm rot="0">
            <a:off x="5172294" y="3318653"/>
            <a:ext cx="102279" cy="289360"/>
          </a:xfrm>
          <a:prstGeom prst="rect">
            <a:avLst/>
          </a:prstGeom>
        </p:spPr>
        <p:txBody>
          <a:bodyPr anchor="t" rtlCol="false" tIns="0" lIns="0" bIns="0" rIns="0">
            <a:spAutoFit/>
          </a:bodyPr>
          <a:lstStyle/>
          <a:p>
            <a:pPr algn="l">
              <a:lnSpc>
                <a:spcPts val="2356"/>
              </a:lnSpc>
            </a:pPr>
            <a:r>
              <a:rPr lang="en-US" b="true" sz="1683">
                <a:solidFill>
                  <a:srgbClr val="FFFFFF"/>
                </a:solidFill>
                <a:latin typeface="Passion One Bold"/>
                <a:ea typeface="Passion One Bold"/>
                <a:cs typeface="Passion One Bold"/>
                <a:sym typeface="Passion One Bold"/>
              </a:rPr>
              <a:t>2</a:t>
            </a:r>
          </a:p>
        </p:txBody>
      </p:sp>
      <p:sp>
        <p:nvSpPr>
          <p:cNvPr name="TextBox 17" id="17"/>
          <p:cNvSpPr txBox="true"/>
          <p:nvPr/>
        </p:nvSpPr>
        <p:spPr>
          <a:xfrm rot="0">
            <a:off x="5764844" y="7184079"/>
            <a:ext cx="102279" cy="289370"/>
          </a:xfrm>
          <a:prstGeom prst="rect">
            <a:avLst/>
          </a:prstGeom>
        </p:spPr>
        <p:txBody>
          <a:bodyPr anchor="t" rtlCol="false" tIns="0" lIns="0" bIns="0" rIns="0">
            <a:spAutoFit/>
          </a:bodyPr>
          <a:lstStyle/>
          <a:p>
            <a:pPr algn="l">
              <a:lnSpc>
                <a:spcPts val="2356"/>
              </a:lnSpc>
            </a:pPr>
            <a:r>
              <a:rPr lang="en-US" b="true" sz="1683">
                <a:solidFill>
                  <a:srgbClr val="FFFFFF"/>
                </a:solidFill>
                <a:latin typeface="Passion One Bold"/>
                <a:ea typeface="Passion One Bold"/>
                <a:cs typeface="Passion One Bold"/>
                <a:sym typeface="Passion One Bold"/>
              </a:rPr>
              <a:t>3</a:t>
            </a:r>
          </a:p>
        </p:txBody>
      </p:sp>
      <p:sp>
        <p:nvSpPr>
          <p:cNvPr name="TextBox 18" id="18"/>
          <p:cNvSpPr txBox="true"/>
          <p:nvPr/>
        </p:nvSpPr>
        <p:spPr>
          <a:xfrm rot="0">
            <a:off x="925487" y="6619637"/>
            <a:ext cx="856336" cy="411480"/>
          </a:xfrm>
          <a:prstGeom prst="rect">
            <a:avLst/>
          </a:prstGeom>
        </p:spPr>
        <p:txBody>
          <a:bodyPr anchor="t" rtlCol="false" tIns="0" lIns="0" bIns="0" rIns="0">
            <a:spAutoFit/>
          </a:bodyPr>
          <a:lstStyle/>
          <a:p>
            <a:pPr algn="ctr">
              <a:lnSpc>
                <a:spcPts val="1080"/>
              </a:lnSpc>
            </a:pPr>
            <a:r>
              <a:rPr lang="en-US" sz="900" spc="7">
                <a:solidFill>
                  <a:srgbClr val="231F20"/>
                </a:solidFill>
                <a:latin typeface="TT Chocolates 1"/>
                <a:ea typeface="TT Chocolates 1"/>
                <a:cs typeface="TT Chocolates 1"/>
                <a:sym typeface="TT Chocolates 1"/>
              </a:rPr>
              <a:t>Soms kunnen ze ook rechtstreeks naar de </a:t>
            </a:r>
          </a:p>
        </p:txBody>
      </p:sp>
      <p:sp>
        <p:nvSpPr>
          <p:cNvPr name="TextBox 19" id="19"/>
          <p:cNvSpPr txBox="true"/>
          <p:nvPr/>
        </p:nvSpPr>
        <p:spPr>
          <a:xfrm rot="0">
            <a:off x="1042759" y="7031117"/>
            <a:ext cx="591464" cy="137160"/>
          </a:xfrm>
          <a:prstGeom prst="rect">
            <a:avLst/>
          </a:prstGeom>
        </p:spPr>
        <p:txBody>
          <a:bodyPr anchor="t" rtlCol="false" tIns="0" lIns="0" bIns="0" rIns="0">
            <a:spAutoFit/>
          </a:bodyPr>
          <a:lstStyle/>
          <a:p>
            <a:pPr algn="l">
              <a:lnSpc>
                <a:spcPts val="1080"/>
              </a:lnSpc>
            </a:pPr>
            <a:r>
              <a:rPr lang="en-US" sz="900" spc="10">
                <a:solidFill>
                  <a:srgbClr val="231F20"/>
                </a:solidFill>
                <a:latin typeface="TT Chocolates 1"/>
                <a:ea typeface="TT Chocolates 1"/>
                <a:cs typeface="TT Chocolates 1"/>
                <a:sym typeface="TT Chocolates 1"/>
              </a:rPr>
              <a:t>plantlocatie</a:t>
            </a:r>
          </a:p>
        </p:txBody>
      </p:sp>
      <p:sp>
        <p:nvSpPr>
          <p:cNvPr name="TextBox 20" id="20"/>
          <p:cNvSpPr txBox="true"/>
          <p:nvPr/>
        </p:nvSpPr>
        <p:spPr>
          <a:xfrm rot="0">
            <a:off x="3134087" y="8412404"/>
            <a:ext cx="69171" cy="190500"/>
          </a:xfrm>
          <a:prstGeom prst="rect">
            <a:avLst/>
          </a:prstGeom>
        </p:spPr>
        <p:txBody>
          <a:bodyPr anchor="t" rtlCol="false" tIns="0" lIns="0" bIns="0" rIns="0">
            <a:spAutoFit/>
          </a:bodyPr>
          <a:lstStyle/>
          <a:p>
            <a:pPr algn="l">
              <a:lnSpc>
                <a:spcPts val="1400"/>
              </a:lnSpc>
            </a:pPr>
            <a:r>
              <a:rPr lang="en-US" b="true" sz="1000">
                <a:solidFill>
                  <a:srgbClr val="231F20"/>
                </a:solidFill>
                <a:latin typeface="TT Chocolates 1 Bold"/>
                <a:ea typeface="TT Chocolates 1 Bold"/>
                <a:cs typeface="TT Chocolates 1 Bold"/>
                <a:sym typeface="TT Chocolates 1 Bold"/>
              </a:rPr>
              <a:t>5</a:t>
            </a:r>
          </a:p>
        </p:txBody>
      </p:sp>
      <p:sp>
        <p:nvSpPr>
          <p:cNvPr name="Freeform 21" id="21"/>
          <p:cNvSpPr/>
          <p:nvPr/>
        </p:nvSpPr>
        <p:spPr>
          <a:xfrm flipH="false" flipV="false" rot="0">
            <a:off x="452216" y="2133518"/>
            <a:ext cx="5635906" cy="6084648"/>
          </a:xfrm>
          <a:custGeom>
            <a:avLst/>
            <a:gdLst/>
            <a:ahLst/>
            <a:cxnLst/>
            <a:rect r="r" b="b" t="t" l="l"/>
            <a:pathLst>
              <a:path h="6084648" w="5635906">
                <a:moveTo>
                  <a:pt x="0" y="0"/>
                </a:moveTo>
                <a:lnTo>
                  <a:pt x="5635905" y="0"/>
                </a:lnTo>
                <a:lnTo>
                  <a:pt x="5635905" y="6084648"/>
                </a:lnTo>
                <a:lnTo>
                  <a:pt x="0" y="6084648"/>
                </a:lnTo>
                <a:lnTo>
                  <a:pt x="0" y="0"/>
                </a:lnTo>
                <a:close/>
              </a:path>
            </a:pathLst>
          </a:custGeom>
          <a:blipFill>
            <a:blip r:embed="rId5"/>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0" y="4"/>
            <a:ext cx="6001198" cy="3643084"/>
            <a:chOff x="0" y="0"/>
            <a:chExt cx="6001194" cy="3643084"/>
          </a:xfrm>
        </p:grpSpPr>
        <p:sp>
          <p:nvSpPr>
            <p:cNvPr name="Freeform 3" id="3"/>
            <p:cNvSpPr/>
            <p:nvPr/>
          </p:nvSpPr>
          <p:spPr>
            <a:xfrm flipH="false" flipV="false" rot="0">
              <a:off x="0" y="0"/>
              <a:ext cx="6001258" cy="3643122"/>
            </a:xfrm>
            <a:custGeom>
              <a:avLst/>
              <a:gdLst/>
              <a:ahLst/>
              <a:cxnLst/>
              <a:rect r="r" b="b" t="t" l="l"/>
              <a:pathLst>
                <a:path h="3643122" w="6001258">
                  <a:moveTo>
                    <a:pt x="0" y="0"/>
                  </a:moveTo>
                  <a:lnTo>
                    <a:pt x="0" y="3265170"/>
                  </a:lnTo>
                  <a:lnTo>
                    <a:pt x="5854954" y="3643122"/>
                  </a:lnTo>
                  <a:lnTo>
                    <a:pt x="6001258" y="0"/>
                  </a:lnTo>
                  <a:close/>
                </a:path>
              </a:pathLst>
            </a:custGeom>
            <a:solidFill>
              <a:srgbClr val="00B9AB"/>
            </a:solidFill>
          </p:spPr>
        </p:sp>
      </p:grpSp>
      <p:sp>
        <p:nvSpPr>
          <p:cNvPr name="Freeform 4" id="4"/>
          <p:cNvSpPr/>
          <p:nvPr/>
        </p:nvSpPr>
        <p:spPr>
          <a:xfrm flipH="false" flipV="false" rot="0">
            <a:off x="2930319" y="786432"/>
            <a:ext cx="3224438" cy="3054106"/>
          </a:xfrm>
          <a:custGeom>
            <a:avLst/>
            <a:gdLst/>
            <a:ahLst/>
            <a:cxnLst/>
            <a:rect r="r" b="b" t="t" l="l"/>
            <a:pathLst>
              <a:path h="3054106" w="3224438">
                <a:moveTo>
                  <a:pt x="0" y="0"/>
                </a:moveTo>
                <a:lnTo>
                  <a:pt x="3224438" y="0"/>
                </a:lnTo>
                <a:lnTo>
                  <a:pt x="3224438" y="3054105"/>
                </a:lnTo>
                <a:lnTo>
                  <a:pt x="0" y="3054105"/>
                </a:lnTo>
                <a:lnTo>
                  <a:pt x="0" y="0"/>
                </a:lnTo>
                <a:close/>
              </a:path>
            </a:pathLst>
          </a:custGeom>
          <a:blipFill>
            <a:blip r:embed="rId2">
              <a:extLst>
                <a:ext uri="{96DAC541-7B7A-43D3-8B79-37D633B846F1}">
                  <asvg:svgBlip xmlns:asvg="http://schemas.microsoft.com/office/drawing/2016/SVG/main" r:embed="rId3"/>
                </a:ext>
              </a:extLst>
            </a:blip>
            <a:stretch>
              <a:fillRect l="0" t="0" r="-7590" b="-113848"/>
            </a:stretch>
          </a:blipFill>
        </p:spPr>
      </p:sp>
      <p:sp>
        <p:nvSpPr>
          <p:cNvPr name="TextBox 5" id="5"/>
          <p:cNvSpPr txBox="true"/>
          <p:nvPr/>
        </p:nvSpPr>
        <p:spPr>
          <a:xfrm rot="0">
            <a:off x="648005" y="1298162"/>
            <a:ext cx="3166834" cy="1604315"/>
          </a:xfrm>
          <a:prstGeom prst="rect">
            <a:avLst/>
          </a:prstGeom>
        </p:spPr>
        <p:txBody>
          <a:bodyPr anchor="t" rtlCol="false" tIns="0" lIns="0" bIns="0" rIns="0">
            <a:spAutoFit/>
          </a:bodyPr>
          <a:lstStyle/>
          <a:p>
            <a:pPr algn="l">
              <a:lnSpc>
                <a:spcPts val="1800"/>
              </a:lnSpc>
            </a:pPr>
            <a:r>
              <a:rPr lang="en-US" b="true" sz="1399" spc="26">
                <a:solidFill>
                  <a:srgbClr val="FFFFFF"/>
                </a:solidFill>
                <a:latin typeface="TT Chocolates 1 Ultra-Bold"/>
                <a:ea typeface="TT Chocolates 1 Ultra-Bold"/>
                <a:cs typeface="TT Chocolates 1 Ultra-Bold"/>
                <a:sym typeface="TT Chocolates 1 Ultra-Bold"/>
              </a:rPr>
              <a:t>De Meer Bomen Nu campagne is ontstaan in 2020. Ecoloog Franke van der Laan van stichting MEERGroen bedacht de verplantmethode en past deze al meer dan tien jaar toe op het natuurgebied (150 hectare) wat hij in eigen beheer heeft. </a:t>
            </a:r>
          </a:p>
        </p:txBody>
      </p:sp>
      <p:sp>
        <p:nvSpPr>
          <p:cNvPr name="TextBox 6" id="6"/>
          <p:cNvSpPr txBox="true"/>
          <p:nvPr/>
        </p:nvSpPr>
        <p:spPr>
          <a:xfrm rot="0">
            <a:off x="662397" y="521675"/>
            <a:ext cx="2852585" cy="558584"/>
          </a:xfrm>
          <a:prstGeom prst="rect">
            <a:avLst/>
          </a:prstGeom>
        </p:spPr>
        <p:txBody>
          <a:bodyPr anchor="t" rtlCol="false" tIns="0" lIns="0" bIns="0" rIns="0">
            <a:spAutoFit/>
          </a:bodyPr>
          <a:lstStyle/>
          <a:p>
            <a:pPr algn="l">
              <a:lnSpc>
                <a:spcPts val="4524"/>
              </a:lnSpc>
            </a:pPr>
            <a:r>
              <a:rPr lang="en-US" b="true" sz="3231">
                <a:solidFill>
                  <a:srgbClr val="FFFFFF"/>
                </a:solidFill>
                <a:latin typeface="Passion One Bold"/>
                <a:ea typeface="Passion One Bold"/>
                <a:cs typeface="Passion One Bold"/>
                <a:sym typeface="Passion One Bold"/>
              </a:rPr>
              <a:t>MEER BOMEN NU</a:t>
            </a:r>
          </a:p>
        </p:txBody>
      </p:sp>
      <p:sp>
        <p:nvSpPr>
          <p:cNvPr name="TextBox 7" id="7"/>
          <p:cNvSpPr txBox="true"/>
          <p:nvPr/>
        </p:nvSpPr>
        <p:spPr>
          <a:xfrm rot="0">
            <a:off x="3132191" y="8412404"/>
            <a:ext cx="73057" cy="190500"/>
          </a:xfrm>
          <a:prstGeom prst="rect">
            <a:avLst/>
          </a:prstGeom>
        </p:spPr>
        <p:txBody>
          <a:bodyPr anchor="t" rtlCol="false" tIns="0" lIns="0" bIns="0" rIns="0">
            <a:spAutoFit/>
          </a:bodyPr>
          <a:lstStyle/>
          <a:p>
            <a:pPr algn="l">
              <a:lnSpc>
                <a:spcPts val="1400"/>
              </a:lnSpc>
            </a:pPr>
            <a:r>
              <a:rPr lang="en-US" b="true" sz="1000">
                <a:solidFill>
                  <a:srgbClr val="231F20"/>
                </a:solidFill>
                <a:latin typeface="TT Chocolates 1 Bold"/>
                <a:ea typeface="TT Chocolates 1 Bold"/>
                <a:cs typeface="TT Chocolates 1 Bold"/>
                <a:sym typeface="TT Chocolates 1 Bold"/>
              </a:rPr>
              <a:t>6</a:t>
            </a:r>
          </a:p>
        </p:txBody>
      </p:sp>
      <p:sp>
        <p:nvSpPr>
          <p:cNvPr name="TextBox 8" id="8"/>
          <p:cNvSpPr txBox="true"/>
          <p:nvPr/>
        </p:nvSpPr>
        <p:spPr>
          <a:xfrm rot="0">
            <a:off x="1517999" y="3789607"/>
            <a:ext cx="3870512" cy="901703"/>
          </a:xfrm>
          <a:prstGeom prst="rect">
            <a:avLst/>
          </a:prstGeom>
        </p:spPr>
        <p:txBody>
          <a:bodyPr anchor="t" rtlCol="false" tIns="0" lIns="0" bIns="0" rIns="0">
            <a:spAutoFit/>
          </a:bodyPr>
          <a:lstStyle/>
          <a:p>
            <a:pPr algn="l">
              <a:lnSpc>
                <a:spcPts val="1400"/>
              </a:lnSpc>
            </a:pPr>
            <a:r>
              <a:rPr lang="en-US" b="true" sz="1000" spc="4">
                <a:solidFill>
                  <a:srgbClr val="231F20"/>
                </a:solidFill>
                <a:latin typeface="TT Chocolates 1 Bold"/>
                <a:ea typeface="TT Chocolates 1 Bold"/>
                <a:cs typeface="TT Chocolates 1 Bold"/>
                <a:sym typeface="TT Chocolates 1 Bold"/>
              </a:rPr>
              <a:t>Stichting Urgenda, een organisatie die middels innovatie en durf de samenleving wil veranderen in een circulaire samenleving, heeft de methode opgeschaald naar een landelijke campagne. En dat in samenwerking met Caring Farmers, een groeiende groep boeren die versnelt wil omslaan naar natuur inclusieve kringlooplandbouw. </a:t>
            </a:r>
          </a:p>
        </p:txBody>
      </p:sp>
      <p:sp>
        <p:nvSpPr>
          <p:cNvPr name="Freeform 9" id="9"/>
          <p:cNvSpPr/>
          <p:nvPr/>
        </p:nvSpPr>
        <p:spPr>
          <a:xfrm flipH="false" flipV="false" rot="0">
            <a:off x="0" y="3293402"/>
            <a:ext cx="6336001" cy="5562600"/>
          </a:xfrm>
          <a:custGeom>
            <a:avLst/>
            <a:gdLst/>
            <a:ahLst/>
            <a:cxnLst/>
            <a:rect r="r" b="b" t="t" l="l"/>
            <a:pathLst>
              <a:path h="5562600" w="6336001">
                <a:moveTo>
                  <a:pt x="0" y="0"/>
                </a:moveTo>
                <a:lnTo>
                  <a:pt x="6336002" y="0"/>
                </a:lnTo>
                <a:lnTo>
                  <a:pt x="6336002" y="5562600"/>
                </a:lnTo>
                <a:lnTo>
                  <a:pt x="0" y="5562600"/>
                </a:lnTo>
                <a:lnTo>
                  <a:pt x="0" y="0"/>
                </a:lnTo>
                <a:close/>
              </a:path>
            </a:pathLst>
          </a:custGeom>
          <a:blipFill>
            <a:blip r:embed="rId4"/>
            <a:stretch>
              <a:fillRect l="0" t="0" r="-204" b="0"/>
            </a:stretch>
          </a:blipFill>
        </p:spPr>
      </p:sp>
      <p:sp>
        <p:nvSpPr>
          <p:cNvPr name="TextBox 10" id="10"/>
          <p:cNvSpPr txBox="true"/>
          <p:nvPr/>
        </p:nvSpPr>
        <p:spPr>
          <a:xfrm rot="0">
            <a:off x="3258026" y="5029381"/>
            <a:ext cx="2459526" cy="2927350"/>
          </a:xfrm>
          <a:prstGeom prst="rect">
            <a:avLst/>
          </a:prstGeom>
        </p:spPr>
        <p:txBody>
          <a:bodyPr anchor="t" rtlCol="false" tIns="0" lIns="0" bIns="0" rIns="0">
            <a:spAutoFit/>
          </a:bodyPr>
          <a:lstStyle/>
          <a:p>
            <a:pPr algn="l">
              <a:lnSpc>
                <a:spcPts val="1400"/>
              </a:lnSpc>
            </a:pPr>
            <a:r>
              <a:rPr lang="en-US" sz="1000" spc="5">
                <a:solidFill>
                  <a:srgbClr val="231F20"/>
                </a:solidFill>
                <a:latin typeface="TT Chocolates 1"/>
                <a:ea typeface="TT Chocolates 1"/>
                <a:cs typeface="TT Chocolates 1"/>
                <a:sym typeface="TT Chocolates 1"/>
              </a:rPr>
              <a:t>Bomen kunnen enkel veilig worden verplant wanneer ze in rust staan. In de winter staan de sapstromen stil. Als een boom niet in rust staat, droogt een boom snel uit en zullen de bomen tijdens het verplanten doodgaan. Meer Bomen Nu werkt samen met natuurorganisaties, boswachters en bos- en landgoedeigenaren om kansarme zaailingen en de locaties waarop deze worden gevonden, te identificeren. We houden ons hierbij aan het beheerplan van de terreinbeheerder en oogsten uitsluitend met toestemming en in overleg. Op dit moment zijn meer dan 1.200 oogstlocaties, 280 zelfstandig draaiende bomenhubs en meer dan 24.000 plantlocaties aangesloten bij Meer Bomen Nu. </a:t>
            </a:r>
          </a:p>
        </p:txBody>
      </p:sp>
      <p:grpSp>
        <p:nvGrpSpPr>
          <p:cNvPr name="Group 11" id="11"/>
          <p:cNvGrpSpPr>
            <a:grpSpLocks noChangeAspect="true"/>
          </p:cNvGrpSpPr>
          <p:nvPr/>
        </p:nvGrpSpPr>
        <p:grpSpPr>
          <a:xfrm rot="0">
            <a:off x="-696271" y="5314274"/>
            <a:ext cx="3771312" cy="3212430"/>
            <a:chOff x="0" y="0"/>
            <a:chExt cx="6424003" cy="5472011"/>
          </a:xfrm>
        </p:grpSpPr>
        <p:sp>
          <p:nvSpPr>
            <p:cNvPr name="Freeform 12" id="12"/>
            <p:cNvSpPr/>
            <p:nvPr/>
          </p:nvSpPr>
          <p:spPr>
            <a:xfrm flipH="false" flipV="false" rot="0">
              <a:off x="0" y="0"/>
              <a:ext cx="6424041" cy="5472049"/>
            </a:xfrm>
            <a:custGeom>
              <a:avLst/>
              <a:gdLst/>
              <a:ahLst/>
              <a:cxnLst/>
              <a:rect r="r" b="b" t="t" l="l"/>
              <a:pathLst>
                <a:path h="5472049" w="6424041">
                  <a:moveTo>
                    <a:pt x="0" y="0"/>
                  </a:moveTo>
                  <a:lnTo>
                    <a:pt x="0" y="5063998"/>
                  </a:lnTo>
                  <a:lnTo>
                    <a:pt x="6201410" y="5472049"/>
                  </a:lnTo>
                  <a:lnTo>
                    <a:pt x="6424041" y="113030"/>
                  </a:lnTo>
                  <a:lnTo>
                    <a:pt x="0" y="0"/>
                  </a:lnTo>
                  <a:close/>
                </a:path>
              </a:pathLst>
            </a:custGeom>
            <a:blipFill>
              <a:blip r:embed="rId5"/>
              <a:stretch>
                <a:fillRect l="-13904" t="0" r="-13904" b="0"/>
              </a:stretch>
            </a:blipFill>
          </p:spPr>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3293402"/>
            <a:ext cx="6336001" cy="5562600"/>
          </a:xfrm>
          <a:custGeom>
            <a:avLst/>
            <a:gdLst/>
            <a:ahLst/>
            <a:cxnLst/>
            <a:rect r="r" b="b" t="t" l="l"/>
            <a:pathLst>
              <a:path h="5562600" w="6336001">
                <a:moveTo>
                  <a:pt x="0" y="0"/>
                </a:moveTo>
                <a:lnTo>
                  <a:pt x="6336001" y="0"/>
                </a:lnTo>
                <a:lnTo>
                  <a:pt x="6336001" y="5562600"/>
                </a:lnTo>
                <a:lnTo>
                  <a:pt x="0" y="5562600"/>
                </a:lnTo>
                <a:lnTo>
                  <a:pt x="0" y="0"/>
                </a:lnTo>
                <a:close/>
              </a:path>
            </a:pathLst>
          </a:custGeom>
          <a:blipFill>
            <a:blip r:embed="rId2"/>
            <a:stretch>
              <a:fillRect l="-234" t="0" r="-66" b="0"/>
            </a:stretch>
          </a:blipFill>
        </p:spPr>
      </p:sp>
      <p:sp>
        <p:nvSpPr>
          <p:cNvPr name="Freeform 3" id="3"/>
          <p:cNvSpPr/>
          <p:nvPr/>
        </p:nvSpPr>
        <p:spPr>
          <a:xfrm flipH="false" flipV="false" rot="0">
            <a:off x="2935827" y="5397979"/>
            <a:ext cx="3272541" cy="1959434"/>
          </a:xfrm>
          <a:custGeom>
            <a:avLst/>
            <a:gdLst/>
            <a:ahLst/>
            <a:cxnLst/>
            <a:rect r="r" b="b" t="t" l="l"/>
            <a:pathLst>
              <a:path h="1959434" w="3272541">
                <a:moveTo>
                  <a:pt x="0" y="0"/>
                </a:moveTo>
                <a:lnTo>
                  <a:pt x="3272541" y="0"/>
                </a:lnTo>
                <a:lnTo>
                  <a:pt x="3272541" y="1959434"/>
                </a:lnTo>
                <a:lnTo>
                  <a:pt x="0" y="1959434"/>
                </a:lnTo>
                <a:lnTo>
                  <a:pt x="0" y="0"/>
                </a:lnTo>
                <a:close/>
              </a:path>
            </a:pathLst>
          </a:custGeom>
          <a:blipFill>
            <a:blip r:embed="rId3"/>
            <a:stretch>
              <a:fillRect l="0" t="0" r="0" b="0"/>
            </a:stretch>
          </a:blipFill>
        </p:spPr>
      </p:sp>
      <p:sp>
        <p:nvSpPr>
          <p:cNvPr name="TextBox 4" id="4"/>
          <p:cNvSpPr txBox="true"/>
          <p:nvPr/>
        </p:nvSpPr>
        <p:spPr>
          <a:xfrm rot="0">
            <a:off x="633730" y="892026"/>
            <a:ext cx="2301173" cy="2070100"/>
          </a:xfrm>
          <a:prstGeom prst="rect">
            <a:avLst/>
          </a:prstGeom>
        </p:spPr>
        <p:txBody>
          <a:bodyPr anchor="t" rtlCol="false" tIns="0" lIns="0" bIns="0" rIns="0">
            <a:spAutoFit/>
          </a:bodyPr>
          <a:lstStyle/>
          <a:p>
            <a:pPr algn="l">
              <a:lnSpc>
                <a:spcPts val="1400"/>
              </a:lnSpc>
            </a:pPr>
            <a:r>
              <a:rPr lang="en-US" sz="1000" spc="7">
                <a:solidFill>
                  <a:srgbClr val="231F20"/>
                </a:solidFill>
                <a:latin typeface="TT Chocolates 1"/>
                <a:ea typeface="TT Chocolates 1"/>
                <a:cs typeface="TT Chocolates 1"/>
                <a:sym typeface="TT Chocolates 1"/>
              </a:rPr>
              <a:t>De Bomenplanner is een online systeem waarin vraag en aanbod van bomen en struiken samenkomen. Alle oogstlocaties, bomenhubs en plantlocaties staan in dit systeem en vrijwilligers kunnen gratis een account aanmaken. Met behulp van de Bomenplanner kunnen gebruikers evenementen inplannen. En op deze manier het bomen oogsten, uitdelen en planten organiseren. Na 6 seizoenen hebben meer dan 44.000 gebruikers zich aangemeld. </a:t>
            </a:r>
          </a:p>
        </p:txBody>
      </p:sp>
      <p:sp>
        <p:nvSpPr>
          <p:cNvPr name="TextBox 5" id="5"/>
          <p:cNvSpPr txBox="true"/>
          <p:nvPr/>
        </p:nvSpPr>
        <p:spPr>
          <a:xfrm rot="0">
            <a:off x="3133458" y="8412404"/>
            <a:ext cx="70466" cy="190500"/>
          </a:xfrm>
          <a:prstGeom prst="rect">
            <a:avLst/>
          </a:prstGeom>
        </p:spPr>
        <p:txBody>
          <a:bodyPr anchor="t" rtlCol="false" tIns="0" lIns="0" bIns="0" rIns="0">
            <a:spAutoFit/>
          </a:bodyPr>
          <a:lstStyle/>
          <a:p>
            <a:pPr algn="l">
              <a:lnSpc>
                <a:spcPts val="1400"/>
              </a:lnSpc>
            </a:pPr>
            <a:r>
              <a:rPr lang="en-US" b="true" sz="1000">
                <a:solidFill>
                  <a:srgbClr val="231F20"/>
                </a:solidFill>
                <a:latin typeface="TT Chocolates 1 Bold"/>
                <a:ea typeface="TT Chocolates 1 Bold"/>
                <a:cs typeface="TT Chocolates 1 Bold"/>
                <a:sym typeface="TT Chocolates 1 Bold"/>
              </a:rPr>
              <a:t>7</a:t>
            </a:r>
          </a:p>
        </p:txBody>
      </p:sp>
      <p:sp>
        <p:nvSpPr>
          <p:cNvPr name="TextBox 6" id="6"/>
          <p:cNvSpPr txBox="true"/>
          <p:nvPr/>
        </p:nvSpPr>
        <p:spPr>
          <a:xfrm rot="0">
            <a:off x="4141356" y="5638905"/>
            <a:ext cx="935746" cy="190500"/>
          </a:xfrm>
          <a:prstGeom prst="rect">
            <a:avLst/>
          </a:prstGeom>
        </p:spPr>
        <p:txBody>
          <a:bodyPr anchor="t" rtlCol="false" tIns="0" lIns="0" bIns="0" rIns="0">
            <a:spAutoFit/>
          </a:bodyPr>
          <a:lstStyle/>
          <a:p>
            <a:pPr algn="l">
              <a:lnSpc>
                <a:spcPts val="1400"/>
              </a:lnSpc>
            </a:pPr>
            <a:r>
              <a:rPr lang="en-US" b="true" sz="1000" spc="3">
                <a:solidFill>
                  <a:srgbClr val="231F20"/>
                </a:solidFill>
                <a:latin typeface="TT Chocolates 1 Bold"/>
                <a:ea typeface="TT Chocolates 1 Bold"/>
                <a:cs typeface="TT Chocolates 1 Bold"/>
                <a:sym typeface="TT Chocolates 1 Bold"/>
              </a:rPr>
              <a:t>Ook wordt in de </a:t>
            </a:r>
          </a:p>
        </p:txBody>
      </p:sp>
      <p:sp>
        <p:nvSpPr>
          <p:cNvPr name="TextBox 7" id="7"/>
          <p:cNvSpPr txBox="true"/>
          <p:nvPr/>
        </p:nvSpPr>
        <p:spPr>
          <a:xfrm rot="0">
            <a:off x="3878342" y="5816698"/>
            <a:ext cx="1796129" cy="190500"/>
          </a:xfrm>
          <a:prstGeom prst="rect">
            <a:avLst/>
          </a:prstGeom>
        </p:spPr>
        <p:txBody>
          <a:bodyPr anchor="t" rtlCol="false" tIns="0" lIns="0" bIns="0" rIns="0">
            <a:spAutoFit/>
          </a:bodyPr>
          <a:lstStyle/>
          <a:p>
            <a:pPr algn="l">
              <a:lnSpc>
                <a:spcPts val="1400"/>
              </a:lnSpc>
            </a:pPr>
            <a:r>
              <a:rPr lang="en-US" b="true" sz="1000" spc="6">
                <a:solidFill>
                  <a:srgbClr val="231F20"/>
                </a:solidFill>
                <a:latin typeface="TT Chocolates 1 Bold"/>
                <a:ea typeface="TT Chocolates 1 Bold"/>
                <a:cs typeface="TT Chocolates 1 Bold"/>
                <a:sym typeface="TT Chocolates 1 Bold"/>
              </a:rPr>
              <a:t>Bomenplanner alle ecologische </a:t>
            </a:r>
          </a:p>
        </p:txBody>
      </p:sp>
      <p:sp>
        <p:nvSpPr>
          <p:cNvPr name="TextBox 8" id="8"/>
          <p:cNvSpPr txBox="true"/>
          <p:nvPr/>
        </p:nvSpPr>
        <p:spPr>
          <a:xfrm rot="0">
            <a:off x="3693681" y="5994502"/>
            <a:ext cx="1939671" cy="190500"/>
          </a:xfrm>
          <a:prstGeom prst="rect">
            <a:avLst/>
          </a:prstGeom>
        </p:spPr>
        <p:txBody>
          <a:bodyPr anchor="t" rtlCol="false" tIns="0" lIns="0" bIns="0" rIns="0">
            <a:spAutoFit/>
          </a:bodyPr>
          <a:lstStyle/>
          <a:p>
            <a:pPr algn="l">
              <a:lnSpc>
                <a:spcPts val="1400"/>
              </a:lnSpc>
            </a:pPr>
            <a:r>
              <a:rPr lang="en-US" b="true" sz="1000" spc="4">
                <a:solidFill>
                  <a:srgbClr val="231F20"/>
                </a:solidFill>
                <a:latin typeface="TT Chocolates 1 Bold"/>
                <a:ea typeface="TT Chocolates 1 Bold"/>
                <a:cs typeface="TT Chocolates 1 Bold"/>
                <a:sym typeface="TT Chocolates 1 Bold"/>
              </a:rPr>
              <a:t>kennis verzameld zodat oogsters, </a:t>
            </a:r>
          </a:p>
        </p:txBody>
      </p:sp>
      <p:sp>
        <p:nvSpPr>
          <p:cNvPr name="TextBox 9" id="9"/>
          <p:cNvSpPr txBox="true"/>
          <p:nvPr/>
        </p:nvSpPr>
        <p:spPr>
          <a:xfrm rot="0">
            <a:off x="3611128" y="6172305"/>
            <a:ext cx="1900733" cy="190500"/>
          </a:xfrm>
          <a:prstGeom prst="rect">
            <a:avLst/>
          </a:prstGeom>
        </p:spPr>
        <p:txBody>
          <a:bodyPr anchor="t" rtlCol="false" tIns="0" lIns="0" bIns="0" rIns="0">
            <a:spAutoFit/>
          </a:bodyPr>
          <a:lstStyle/>
          <a:p>
            <a:pPr algn="l">
              <a:lnSpc>
                <a:spcPts val="1400"/>
              </a:lnSpc>
            </a:pPr>
            <a:r>
              <a:rPr lang="en-US" b="true" sz="1000" spc="6">
                <a:solidFill>
                  <a:srgbClr val="231F20"/>
                </a:solidFill>
                <a:latin typeface="TT Chocolates 1 Bold"/>
                <a:ea typeface="TT Chocolates 1 Bold"/>
                <a:cs typeface="TT Chocolates 1 Bold"/>
                <a:sym typeface="TT Chocolates 1 Bold"/>
              </a:rPr>
              <a:t>verzamelaars en planters kunnen </a:t>
            </a:r>
          </a:p>
        </p:txBody>
      </p:sp>
      <p:sp>
        <p:nvSpPr>
          <p:cNvPr name="TextBox 10" id="10"/>
          <p:cNvSpPr txBox="true"/>
          <p:nvPr/>
        </p:nvSpPr>
        <p:spPr>
          <a:xfrm rot="0">
            <a:off x="3560969" y="6350098"/>
            <a:ext cx="1795710" cy="190500"/>
          </a:xfrm>
          <a:prstGeom prst="rect">
            <a:avLst/>
          </a:prstGeom>
        </p:spPr>
        <p:txBody>
          <a:bodyPr anchor="t" rtlCol="false" tIns="0" lIns="0" bIns="0" rIns="0">
            <a:spAutoFit/>
          </a:bodyPr>
          <a:lstStyle/>
          <a:p>
            <a:pPr algn="l">
              <a:lnSpc>
                <a:spcPts val="1400"/>
              </a:lnSpc>
            </a:pPr>
            <a:r>
              <a:rPr lang="en-US" b="true" sz="1000" spc="4">
                <a:solidFill>
                  <a:srgbClr val="231F20"/>
                </a:solidFill>
                <a:latin typeface="TT Chocolates 1 Bold"/>
                <a:ea typeface="TT Chocolates 1 Bold"/>
                <a:cs typeface="TT Chocolates 1 Bold"/>
                <a:sym typeface="TT Chocolates 1 Bold"/>
              </a:rPr>
              <a:t>opzoeken welke bomen passen </a:t>
            </a:r>
          </a:p>
        </p:txBody>
      </p:sp>
      <p:sp>
        <p:nvSpPr>
          <p:cNvPr name="TextBox 11" id="11"/>
          <p:cNvSpPr txBox="true"/>
          <p:nvPr/>
        </p:nvSpPr>
        <p:spPr>
          <a:xfrm rot="0">
            <a:off x="3442478" y="6527902"/>
            <a:ext cx="1816979" cy="190500"/>
          </a:xfrm>
          <a:prstGeom prst="rect">
            <a:avLst/>
          </a:prstGeom>
        </p:spPr>
        <p:txBody>
          <a:bodyPr anchor="t" rtlCol="false" tIns="0" lIns="0" bIns="0" rIns="0">
            <a:spAutoFit/>
          </a:bodyPr>
          <a:lstStyle/>
          <a:p>
            <a:pPr algn="l">
              <a:lnSpc>
                <a:spcPts val="1400"/>
              </a:lnSpc>
            </a:pPr>
            <a:r>
              <a:rPr lang="en-US" b="true" sz="1000" spc="4">
                <a:solidFill>
                  <a:srgbClr val="231F20"/>
                </a:solidFill>
                <a:latin typeface="TT Chocolates 1 Bold"/>
                <a:ea typeface="TT Chocolates 1 Bold"/>
                <a:cs typeface="TT Chocolates 1 Bold"/>
                <a:sym typeface="TT Chocolates 1 Bold"/>
              </a:rPr>
              <a:t>op welke plek. Deze informatie </a:t>
            </a:r>
          </a:p>
        </p:txBody>
      </p:sp>
      <p:sp>
        <p:nvSpPr>
          <p:cNvPr name="TextBox 12" id="12"/>
          <p:cNvSpPr txBox="true"/>
          <p:nvPr/>
        </p:nvSpPr>
        <p:spPr>
          <a:xfrm rot="0">
            <a:off x="3532394" y="6705705"/>
            <a:ext cx="1361532" cy="184150"/>
          </a:xfrm>
          <a:prstGeom prst="rect">
            <a:avLst/>
          </a:prstGeom>
        </p:spPr>
        <p:txBody>
          <a:bodyPr anchor="t" rtlCol="false" tIns="0" lIns="0" bIns="0" rIns="0">
            <a:spAutoFit/>
          </a:bodyPr>
          <a:lstStyle/>
          <a:p>
            <a:pPr algn="ctr">
              <a:lnSpc>
                <a:spcPts val="1400"/>
              </a:lnSpc>
            </a:pPr>
            <a:r>
              <a:rPr lang="en-US" b="true" sz="1000" spc="5">
                <a:solidFill>
                  <a:srgbClr val="231F20"/>
                </a:solidFill>
                <a:latin typeface="TT Chocolates 1 Bold"/>
                <a:ea typeface="TT Chocolates 1 Bold"/>
                <a:cs typeface="TT Chocolates 1 Bold"/>
                <a:sym typeface="TT Chocolates 1 Bold"/>
              </a:rPr>
              <a:t>is allemaal te vinden op </a:t>
            </a:r>
          </a:p>
        </p:txBody>
      </p:sp>
      <p:sp>
        <p:nvSpPr>
          <p:cNvPr name="TextBox 13" id="13"/>
          <p:cNvSpPr txBox="true"/>
          <p:nvPr/>
        </p:nvSpPr>
        <p:spPr>
          <a:xfrm rot="0">
            <a:off x="3257998" y="939975"/>
            <a:ext cx="2442734" cy="1212850"/>
          </a:xfrm>
          <a:prstGeom prst="rect">
            <a:avLst/>
          </a:prstGeom>
        </p:spPr>
        <p:txBody>
          <a:bodyPr anchor="t" rtlCol="false" tIns="0" lIns="0" bIns="0" rIns="0">
            <a:spAutoFit/>
          </a:bodyPr>
          <a:lstStyle/>
          <a:p>
            <a:pPr algn="l">
              <a:lnSpc>
                <a:spcPts val="1400"/>
              </a:lnSpc>
            </a:pPr>
            <a:r>
              <a:rPr lang="en-US" sz="1000">
                <a:solidFill>
                  <a:srgbClr val="231F20"/>
                </a:solidFill>
                <a:latin typeface="TT Chocolates 1"/>
                <a:ea typeface="TT Chocolates 1"/>
                <a:cs typeface="TT Chocolates 1"/>
                <a:sym typeface="TT Chocolates 1"/>
              </a:rPr>
              <a:t> </a:t>
            </a:r>
          </a:p>
          <a:p>
            <a:pPr algn="l">
              <a:lnSpc>
                <a:spcPts val="1400"/>
              </a:lnSpc>
            </a:pPr>
            <a:r>
              <a:rPr lang="en-US" sz="1000">
                <a:solidFill>
                  <a:srgbClr val="231F20"/>
                </a:solidFill>
                <a:latin typeface="TT Chocolates 1"/>
                <a:ea typeface="TT Chocolates 1"/>
                <a:cs typeface="TT Chocolates 1"/>
                <a:sym typeface="TT Chocolates 1"/>
              </a:rPr>
              <a:t>Ook wordt hier alle ecologische kennis verzameld zodat oogsters, verzamelaars en planters kunnen opzoeken hoe het werkt en welke bomen passen op welke plek. Deze informatie is ook allemaal te vinden op </a:t>
            </a:r>
            <a:r>
              <a:rPr lang="en-US" b="true" sz="1000">
                <a:solidFill>
                  <a:srgbClr val="11BAAB"/>
                </a:solidFill>
                <a:latin typeface="TT Chocolates 1 Bold"/>
                <a:ea typeface="TT Chocolates 1 Bold"/>
                <a:cs typeface="TT Chocolates 1 Bold"/>
                <a:sym typeface="TT Chocolates 1 Bold"/>
              </a:rPr>
              <a:t>www.meerbomen.nu</a:t>
            </a:r>
            <a:r>
              <a:rPr lang="en-US" sz="1000">
                <a:solidFill>
                  <a:srgbClr val="231F20"/>
                </a:solidFill>
                <a:latin typeface="TT Chocolates 1"/>
                <a:ea typeface="TT Chocolates 1"/>
                <a:cs typeface="TT Chocolates 1"/>
                <a:sym typeface="TT Chocolates 1"/>
              </a:rPr>
              <a:t> </a:t>
            </a:r>
          </a:p>
        </p:txBody>
      </p:sp>
      <p:sp>
        <p:nvSpPr>
          <p:cNvPr name="TextBox 14" id="14"/>
          <p:cNvSpPr txBox="true"/>
          <p:nvPr/>
        </p:nvSpPr>
        <p:spPr>
          <a:xfrm rot="0">
            <a:off x="3257998" y="2895781"/>
            <a:ext cx="2498750" cy="2146297"/>
          </a:xfrm>
          <a:prstGeom prst="rect">
            <a:avLst/>
          </a:prstGeom>
        </p:spPr>
        <p:txBody>
          <a:bodyPr anchor="t" rtlCol="false" tIns="0" lIns="0" bIns="0" rIns="0">
            <a:spAutoFit/>
          </a:bodyPr>
          <a:lstStyle/>
          <a:p>
            <a:pPr algn="l">
              <a:lnSpc>
                <a:spcPts val="1400"/>
              </a:lnSpc>
            </a:pPr>
            <a:r>
              <a:rPr lang="en-US" sz="1000">
                <a:solidFill>
                  <a:srgbClr val="231F20"/>
                </a:solidFill>
                <a:latin typeface="TT Chocolates 1"/>
                <a:ea typeface="TT Chocolates 1"/>
                <a:cs typeface="TT Chocolates 1"/>
                <a:sym typeface="TT Chocolates 1"/>
              </a:rPr>
              <a:t>Meer Bomen Nu is gestart als een centraal georganiseerde campagne: ecologische kennis (stichting MEERGroen), organisatorische capaciteit (Urgenda) en contacten met private grootlandbezitters (o.a. Caring Farmers). Boeren bezitten meer dan 60 procent van het land in Nederland en zijn daarmee onmisbaar. Met behulp van de Bomenplanner kan er decentraal worden gewerkt. Boswachters, boeren, burgers, gemeenten en groene organisaties kunnen met behulp van deze tool zelfstandig aan de slag gaan. </a:t>
            </a:r>
          </a:p>
        </p:txBody>
      </p:sp>
      <p:grpSp>
        <p:nvGrpSpPr>
          <p:cNvPr name="Group 15" id="15"/>
          <p:cNvGrpSpPr/>
          <p:nvPr/>
        </p:nvGrpSpPr>
        <p:grpSpPr>
          <a:xfrm rot="0">
            <a:off x="633730" y="634797"/>
            <a:ext cx="2485463" cy="217220"/>
            <a:chOff x="0" y="0"/>
            <a:chExt cx="1062590" cy="92866"/>
          </a:xfrm>
        </p:grpSpPr>
        <p:sp>
          <p:nvSpPr>
            <p:cNvPr name="Freeform 16" id="16"/>
            <p:cNvSpPr/>
            <p:nvPr/>
          </p:nvSpPr>
          <p:spPr>
            <a:xfrm flipH="false" flipV="false" rot="0">
              <a:off x="0" y="0"/>
              <a:ext cx="1062590" cy="92866"/>
            </a:xfrm>
            <a:custGeom>
              <a:avLst/>
              <a:gdLst/>
              <a:ahLst/>
              <a:cxnLst/>
              <a:rect r="r" b="b" t="t" l="l"/>
              <a:pathLst>
                <a:path h="92866" w="1062590">
                  <a:moveTo>
                    <a:pt x="0" y="0"/>
                  </a:moveTo>
                  <a:lnTo>
                    <a:pt x="1062590" y="0"/>
                  </a:lnTo>
                  <a:lnTo>
                    <a:pt x="1062590" y="92866"/>
                  </a:lnTo>
                  <a:lnTo>
                    <a:pt x="0" y="92866"/>
                  </a:lnTo>
                  <a:close/>
                </a:path>
              </a:pathLst>
            </a:custGeom>
            <a:solidFill>
              <a:srgbClr val="F99D3A"/>
            </a:solidFill>
          </p:spPr>
        </p:sp>
        <p:sp>
          <p:nvSpPr>
            <p:cNvPr name="TextBox 17" id="17"/>
            <p:cNvSpPr txBox="true"/>
            <p:nvPr/>
          </p:nvSpPr>
          <p:spPr>
            <a:xfrm>
              <a:off x="0" y="-28575"/>
              <a:ext cx="1062590" cy="121441"/>
            </a:xfrm>
            <a:prstGeom prst="rect">
              <a:avLst/>
            </a:prstGeom>
          </p:spPr>
          <p:txBody>
            <a:bodyPr anchor="ctr" rtlCol="false" tIns="50800" lIns="50800" bIns="50800" rIns="50800"/>
            <a:lstStyle/>
            <a:p>
              <a:pPr algn="ctr">
                <a:lnSpc>
                  <a:spcPts val="1399"/>
                </a:lnSpc>
              </a:pPr>
            </a:p>
          </p:txBody>
        </p:sp>
      </p:grpSp>
      <p:sp>
        <p:nvSpPr>
          <p:cNvPr name="TextBox 18" id="18"/>
          <p:cNvSpPr txBox="true"/>
          <p:nvPr/>
        </p:nvSpPr>
        <p:spPr>
          <a:xfrm rot="0">
            <a:off x="633730" y="583387"/>
            <a:ext cx="2485463" cy="273685"/>
          </a:xfrm>
          <a:prstGeom prst="rect">
            <a:avLst/>
          </a:prstGeom>
        </p:spPr>
        <p:txBody>
          <a:bodyPr anchor="t" rtlCol="false" tIns="0" lIns="0" bIns="0" rIns="0">
            <a:spAutoFit/>
          </a:bodyPr>
          <a:lstStyle/>
          <a:p>
            <a:pPr algn="l">
              <a:lnSpc>
                <a:spcPts val="2240"/>
              </a:lnSpc>
            </a:pPr>
            <a:r>
              <a:rPr lang="en-US" b="true" sz="1600">
                <a:solidFill>
                  <a:srgbClr val="231F20"/>
                </a:solidFill>
                <a:latin typeface="TT Chocolates 2 Semi-Bold"/>
                <a:ea typeface="TT Chocolates 2 Semi-Bold"/>
                <a:cs typeface="TT Chocolates 2 Semi-Bold"/>
                <a:sym typeface="TT Chocolates 2 Semi-Bold"/>
              </a:rPr>
              <a:t>Een decentraal verplanttool </a:t>
            </a:r>
          </a:p>
        </p:txBody>
      </p:sp>
      <p:grpSp>
        <p:nvGrpSpPr>
          <p:cNvPr name="Group 19" id="19"/>
          <p:cNvGrpSpPr/>
          <p:nvPr/>
        </p:nvGrpSpPr>
        <p:grpSpPr>
          <a:xfrm rot="0">
            <a:off x="3257998" y="2649760"/>
            <a:ext cx="1162489" cy="217220"/>
            <a:chOff x="0" y="0"/>
            <a:chExt cx="496989" cy="92866"/>
          </a:xfrm>
        </p:grpSpPr>
        <p:sp>
          <p:nvSpPr>
            <p:cNvPr name="Freeform 20" id="20"/>
            <p:cNvSpPr/>
            <p:nvPr/>
          </p:nvSpPr>
          <p:spPr>
            <a:xfrm flipH="false" flipV="false" rot="0">
              <a:off x="0" y="0"/>
              <a:ext cx="496989" cy="92866"/>
            </a:xfrm>
            <a:custGeom>
              <a:avLst/>
              <a:gdLst/>
              <a:ahLst/>
              <a:cxnLst/>
              <a:rect r="r" b="b" t="t" l="l"/>
              <a:pathLst>
                <a:path h="92866" w="496989">
                  <a:moveTo>
                    <a:pt x="0" y="0"/>
                  </a:moveTo>
                  <a:lnTo>
                    <a:pt x="496989" y="0"/>
                  </a:lnTo>
                  <a:lnTo>
                    <a:pt x="496989" y="92866"/>
                  </a:lnTo>
                  <a:lnTo>
                    <a:pt x="0" y="92866"/>
                  </a:lnTo>
                  <a:close/>
                </a:path>
              </a:pathLst>
            </a:custGeom>
            <a:solidFill>
              <a:srgbClr val="F99D3A"/>
            </a:solidFill>
          </p:spPr>
        </p:sp>
        <p:sp>
          <p:nvSpPr>
            <p:cNvPr name="TextBox 21" id="21"/>
            <p:cNvSpPr txBox="true"/>
            <p:nvPr/>
          </p:nvSpPr>
          <p:spPr>
            <a:xfrm>
              <a:off x="0" y="-28575"/>
              <a:ext cx="496989" cy="121441"/>
            </a:xfrm>
            <a:prstGeom prst="rect">
              <a:avLst/>
            </a:prstGeom>
          </p:spPr>
          <p:txBody>
            <a:bodyPr anchor="ctr" rtlCol="false" tIns="50800" lIns="50800" bIns="50800" rIns="50800"/>
            <a:lstStyle/>
            <a:p>
              <a:pPr algn="ctr">
                <a:lnSpc>
                  <a:spcPts val="1399"/>
                </a:lnSpc>
              </a:pPr>
            </a:p>
          </p:txBody>
        </p:sp>
      </p:grpSp>
      <p:grpSp>
        <p:nvGrpSpPr>
          <p:cNvPr name="Group 22" id="22"/>
          <p:cNvGrpSpPr/>
          <p:nvPr/>
        </p:nvGrpSpPr>
        <p:grpSpPr>
          <a:xfrm rot="0">
            <a:off x="3257998" y="2407089"/>
            <a:ext cx="1870519" cy="217220"/>
            <a:chOff x="0" y="0"/>
            <a:chExt cx="799688" cy="92866"/>
          </a:xfrm>
        </p:grpSpPr>
        <p:sp>
          <p:nvSpPr>
            <p:cNvPr name="Freeform 23" id="23"/>
            <p:cNvSpPr/>
            <p:nvPr/>
          </p:nvSpPr>
          <p:spPr>
            <a:xfrm flipH="false" flipV="false" rot="0">
              <a:off x="0" y="0"/>
              <a:ext cx="799688" cy="92866"/>
            </a:xfrm>
            <a:custGeom>
              <a:avLst/>
              <a:gdLst/>
              <a:ahLst/>
              <a:cxnLst/>
              <a:rect r="r" b="b" t="t" l="l"/>
              <a:pathLst>
                <a:path h="92866" w="799688">
                  <a:moveTo>
                    <a:pt x="0" y="0"/>
                  </a:moveTo>
                  <a:lnTo>
                    <a:pt x="799688" y="0"/>
                  </a:lnTo>
                  <a:lnTo>
                    <a:pt x="799688" y="92866"/>
                  </a:lnTo>
                  <a:lnTo>
                    <a:pt x="0" y="92866"/>
                  </a:lnTo>
                  <a:close/>
                </a:path>
              </a:pathLst>
            </a:custGeom>
            <a:solidFill>
              <a:srgbClr val="F99D3A"/>
            </a:solidFill>
          </p:spPr>
        </p:sp>
        <p:sp>
          <p:nvSpPr>
            <p:cNvPr name="TextBox 24" id="24"/>
            <p:cNvSpPr txBox="true"/>
            <p:nvPr/>
          </p:nvSpPr>
          <p:spPr>
            <a:xfrm>
              <a:off x="0" y="-28575"/>
              <a:ext cx="799688" cy="121441"/>
            </a:xfrm>
            <a:prstGeom prst="rect">
              <a:avLst/>
            </a:prstGeom>
          </p:spPr>
          <p:txBody>
            <a:bodyPr anchor="ctr" rtlCol="false" tIns="50800" lIns="50800" bIns="50800" rIns="50800"/>
            <a:lstStyle/>
            <a:p>
              <a:pPr algn="ctr">
                <a:lnSpc>
                  <a:spcPts val="1399"/>
                </a:lnSpc>
              </a:pPr>
            </a:p>
          </p:txBody>
        </p:sp>
      </p:grpSp>
      <p:sp>
        <p:nvSpPr>
          <p:cNvPr name="TextBox 25" id="25"/>
          <p:cNvSpPr txBox="true"/>
          <p:nvPr/>
        </p:nvSpPr>
        <p:spPr>
          <a:xfrm rot="0">
            <a:off x="3257998" y="2388089"/>
            <a:ext cx="1905152" cy="472440"/>
          </a:xfrm>
          <a:prstGeom prst="rect">
            <a:avLst/>
          </a:prstGeom>
        </p:spPr>
        <p:txBody>
          <a:bodyPr anchor="t" rtlCol="false" tIns="0" lIns="0" bIns="0" rIns="0">
            <a:spAutoFit/>
          </a:bodyPr>
          <a:lstStyle/>
          <a:p>
            <a:pPr algn="l">
              <a:lnSpc>
                <a:spcPts val="1800"/>
              </a:lnSpc>
            </a:pPr>
            <a:r>
              <a:rPr lang="en-US" b="true" sz="1600">
                <a:solidFill>
                  <a:srgbClr val="231F20"/>
                </a:solidFill>
                <a:latin typeface="TT Chocolates 2 Semi-Bold"/>
                <a:ea typeface="TT Chocolates 2 Semi-Bold"/>
                <a:cs typeface="TT Chocolates 2 Semi-Bold"/>
                <a:sym typeface="TT Chocolates 2 Semi-Bold"/>
              </a:rPr>
              <a:t>Op weg naar circulair groenbeheer </a:t>
            </a:r>
          </a:p>
        </p:txBody>
      </p:sp>
      <p:sp>
        <p:nvSpPr>
          <p:cNvPr name="TextBox 26" id="26"/>
          <p:cNvSpPr txBox="true"/>
          <p:nvPr/>
        </p:nvSpPr>
        <p:spPr>
          <a:xfrm rot="0">
            <a:off x="3684794" y="6858105"/>
            <a:ext cx="1361532" cy="184150"/>
          </a:xfrm>
          <a:prstGeom prst="rect">
            <a:avLst/>
          </a:prstGeom>
        </p:spPr>
        <p:txBody>
          <a:bodyPr anchor="t" rtlCol="false" tIns="0" lIns="0" bIns="0" rIns="0">
            <a:spAutoFit/>
          </a:bodyPr>
          <a:lstStyle/>
          <a:p>
            <a:pPr algn="ctr">
              <a:lnSpc>
                <a:spcPts val="1400"/>
              </a:lnSpc>
            </a:pPr>
            <a:r>
              <a:rPr lang="en-US" b="true" sz="1000" spc="5">
                <a:solidFill>
                  <a:srgbClr val="231F20"/>
                </a:solidFill>
                <a:latin typeface="TT Chocolates 1 Bold"/>
                <a:ea typeface="TT Chocolates 1 Bold"/>
                <a:cs typeface="TT Chocolates 1 Bold"/>
                <a:sym typeface="TT Chocolates 1 Bold"/>
              </a:rPr>
              <a:t>www.me</a:t>
            </a:r>
            <a:r>
              <a:rPr lang="en-US" b="true" sz="1000" spc="5">
                <a:solidFill>
                  <a:srgbClr val="231F20"/>
                </a:solidFill>
                <a:latin typeface="TT Chocolates 1 Bold"/>
                <a:ea typeface="TT Chocolates 1 Bold"/>
                <a:cs typeface="TT Chocolates 1 Bold"/>
                <a:sym typeface="TT Chocolates 1 Bold"/>
              </a:rPr>
              <a:t>erbomen.nu</a:t>
            </a:r>
          </a:p>
        </p:txBody>
      </p:sp>
      <p:sp>
        <p:nvSpPr>
          <p:cNvPr name="Freeform 27" id="27"/>
          <p:cNvSpPr/>
          <p:nvPr/>
        </p:nvSpPr>
        <p:spPr>
          <a:xfrm flipH="false" flipV="false" rot="0">
            <a:off x="-142876" y="3094778"/>
            <a:ext cx="2963433" cy="4233481"/>
          </a:xfrm>
          <a:custGeom>
            <a:avLst/>
            <a:gdLst/>
            <a:ahLst/>
            <a:cxnLst/>
            <a:rect r="r" b="b" t="t" l="l"/>
            <a:pathLst>
              <a:path h="4233481" w="2963433">
                <a:moveTo>
                  <a:pt x="0" y="0"/>
                </a:moveTo>
                <a:lnTo>
                  <a:pt x="2963433" y="0"/>
                </a:lnTo>
                <a:lnTo>
                  <a:pt x="2963433" y="4233481"/>
                </a:lnTo>
                <a:lnTo>
                  <a:pt x="0" y="4233481"/>
                </a:lnTo>
                <a:lnTo>
                  <a:pt x="0" y="0"/>
                </a:lnTo>
                <a:close/>
              </a:path>
            </a:pathLst>
          </a:custGeom>
          <a:blipFill>
            <a:blip r:embed="rId4"/>
            <a:stretch>
              <a:fillRect l="0" t="-2532" r="0" b="-2532"/>
            </a:stretch>
          </a:blipFill>
        </p:spPr>
      </p:sp>
      <p:sp>
        <p:nvSpPr>
          <p:cNvPr name="Freeform 28" id="28"/>
          <p:cNvSpPr/>
          <p:nvPr/>
        </p:nvSpPr>
        <p:spPr>
          <a:xfrm flipH="false" flipV="false" rot="0">
            <a:off x="1376696" y="6334072"/>
            <a:ext cx="2629843" cy="2192632"/>
          </a:xfrm>
          <a:custGeom>
            <a:avLst/>
            <a:gdLst/>
            <a:ahLst/>
            <a:cxnLst/>
            <a:rect r="r" b="b" t="t" l="l"/>
            <a:pathLst>
              <a:path h="2192632" w="2629843">
                <a:moveTo>
                  <a:pt x="0" y="0"/>
                </a:moveTo>
                <a:lnTo>
                  <a:pt x="2629843" y="0"/>
                </a:lnTo>
                <a:lnTo>
                  <a:pt x="2629843" y="2192632"/>
                </a:lnTo>
                <a:lnTo>
                  <a:pt x="0" y="2192632"/>
                </a:lnTo>
                <a:lnTo>
                  <a:pt x="0" y="0"/>
                </a:lnTo>
                <a:close/>
              </a:path>
            </a:pathLst>
          </a:custGeom>
          <a:blipFill>
            <a:blip r:embed="rId5"/>
            <a:stretch>
              <a:fillRect l="0" t="0" r="0" b="0"/>
            </a:stretch>
          </a:blipFill>
        </p:spPr>
      </p:sp>
      <p:sp>
        <p:nvSpPr>
          <p:cNvPr name="TextBox 29" id="29"/>
          <p:cNvSpPr txBox="true"/>
          <p:nvPr/>
        </p:nvSpPr>
        <p:spPr>
          <a:xfrm rot="0">
            <a:off x="515998" y="6473152"/>
            <a:ext cx="1366476" cy="491490"/>
          </a:xfrm>
          <a:prstGeom prst="rect">
            <a:avLst/>
          </a:prstGeom>
        </p:spPr>
        <p:txBody>
          <a:bodyPr anchor="t" rtlCol="false" tIns="0" lIns="0" bIns="0" rIns="0">
            <a:spAutoFit/>
          </a:bodyPr>
          <a:lstStyle/>
          <a:p>
            <a:pPr algn="l">
              <a:lnSpc>
                <a:spcPts val="1260"/>
              </a:lnSpc>
            </a:pPr>
            <a:r>
              <a:rPr lang="en-US" b="true" sz="1000" spc="4">
                <a:solidFill>
                  <a:srgbClr val="FFFFFF"/>
                </a:solidFill>
                <a:latin typeface="TT Chocolates 1 Bold"/>
                <a:ea typeface="TT Chocolates 1 Bold"/>
                <a:cs typeface="TT Chocolates 1 Bold"/>
                <a:sym typeface="TT Chocolates 1 Bold"/>
              </a:rPr>
              <a:t>doen ook mee aan deze manier van circulair groenbeheer!</a:t>
            </a:r>
          </a:p>
        </p:txBody>
      </p:sp>
      <p:sp>
        <p:nvSpPr>
          <p:cNvPr name="TextBox 30" id="30"/>
          <p:cNvSpPr txBox="true"/>
          <p:nvPr/>
        </p:nvSpPr>
        <p:spPr>
          <a:xfrm rot="0">
            <a:off x="515998" y="5457358"/>
            <a:ext cx="1468707" cy="471932"/>
          </a:xfrm>
          <a:prstGeom prst="rect">
            <a:avLst/>
          </a:prstGeom>
        </p:spPr>
        <p:txBody>
          <a:bodyPr anchor="t" rtlCol="false" tIns="0" lIns="0" bIns="0" rIns="0">
            <a:spAutoFit/>
          </a:bodyPr>
          <a:lstStyle/>
          <a:p>
            <a:pPr algn="l">
              <a:lnSpc>
                <a:spcPts val="1234"/>
              </a:lnSpc>
            </a:pPr>
            <a:r>
              <a:rPr lang="en-US" b="true" sz="1000" spc="6">
                <a:solidFill>
                  <a:srgbClr val="FFFFFF"/>
                </a:solidFill>
                <a:latin typeface="TT Chocolates 1 Bold"/>
                <a:ea typeface="TT Chocolates 1 Bold"/>
                <a:cs typeface="TT Chocolates 1 Bold"/>
                <a:sym typeface="TT Chocolates 1 Bold"/>
              </a:rPr>
              <a:t>deelnemers</a:t>
            </a:r>
            <a:r>
              <a:rPr lang="en-US" b="true" sz="1000" spc="6">
                <a:solidFill>
                  <a:srgbClr val="FFFFFF"/>
                </a:solidFill>
                <a:latin typeface="TT Chocolates 1 Bold"/>
                <a:ea typeface="TT Chocolates 1 Bold"/>
                <a:cs typeface="TT Chocolates 1 Bold"/>
                <a:sym typeface="TT Chocolates 1 Bold"/>
              </a:rPr>
              <a:t> actief onder begeleiding van ecologen en boswachters</a:t>
            </a:r>
          </a:p>
        </p:txBody>
      </p:sp>
      <p:sp>
        <p:nvSpPr>
          <p:cNvPr name="TextBox 31" id="31"/>
          <p:cNvSpPr txBox="true"/>
          <p:nvPr/>
        </p:nvSpPr>
        <p:spPr>
          <a:xfrm rot="0">
            <a:off x="515998" y="4370826"/>
            <a:ext cx="1630185" cy="190500"/>
          </a:xfrm>
          <a:prstGeom prst="rect">
            <a:avLst/>
          </a:prstGeom>
        </p:spPr>
        <p:txBody>
          <a:bodyPr anchor="t" rtlCol="false" tIns="0" lIns="0" bIns="0" rIns="0">
            <a:spAutoFit/>
          </a:bodyPr>
          <a:lstStyle/>
          <a:p>
            <a:pPr algn="l">
              <a:lnSpc>
                <a:spcPts val="1400"/>
              </a:lnSpc>
            </a:pPr>
            <a:r>
              <a:rPr lang="en-US" b="true" sz="1000" spc="5">
                <a:solidFill>
                  <a:srgbClr val="FFFFFF"/>
                </a:solidFill>
                <a:latin typeface="TT Chocolates 1 Bold"/>
                <a:ea typeface="TT Chocolates 1 Bold"/>
                <a:cs typeface="TT Chocolates 1 Bold"/>
                <a:sym typeface="TT Chocolates 1 Bold"/>
              </a:rPr>
              <a:t>verplante bomen en struiken</a:t>
            </a:r>
          </a:p>
        </p:txBody>
      </p:sp>
      <p:sp>
        <p:nvSpPr>
          <p:cNvPr name="TextBox 32" id="32"/>
          <p:cNvSpPr txBox="true"/>
          <p:nvPr/>
        </p:nvSpPr>
        <p:spPr>
          <a:xfrm rot="0">
            <a:off x="515998" y="5245579"/>
            <a:ext cx="765248" cy="266700"/>
          </a:xfrm>
          <a:prstGeom prst="rect">
            <a:avLst/>
          </a:prstGeom>
        </p:spPr>
        <p:txBody>
          <a:bodyPr anchor="t" rtlCol="false" tIns="0" lIns="0" bIns="0" rIns="0">
            <a:spAutoFit/>
          </a:bodyPr>
          <a:lstStyle/>
          <a:p>
            <a:pPr algn="l">
              <a:lnSpc>
                <a:spcPts val="2100"/>
              </a:lnSpc>
            </a:pPr>
            <a:r>
              <a:rPr lang="en-US" b="true" sz="1500">
                <a:solidFill>
                  <a:srgbClr val="FFFFFF"/>
                </a:solidFill>
                <a:latin typeface="TT Chocolates 1 Bold"/>
                <a:ea typeface="TT Chocolates 1 Bold"/>
                <a:cs typeface="TT Chocolates 1 Bold"/>
                <a:sym typeface="TT Chocolates 1 Bold"/>
              </a:rPr>
              <a:t>44.000</a:t>
            </a:r>
          </a:p>
        </p:txBody>
      </p:sp>
      <p:sp>
        <p:nvSpPr>
          <p:cNvPr name="TextBox 33" id="33"/>
          <p:cNvSpPr txBox="true"/>
          <p:nvPr/>
        </p:nvSpPr>
        <p:spPr>
          <a:xfrm rot="0">
            <a:off x="515998" y="4010704"/>
            <a:ext cx="860698" cy="419100"/>
          </a:xfrm>
          <a:prstGeom prst="rect">
            <a:avLst/>
          </a:prstGeom>
        </p:spPr>
        <p:txBody>
          <a:bodyPr anchor="t" rtlCol="false" tIns="0" lIns="0" bIns="0" rIns="0">
            <a:spAutoFit/>
          </a:bodyPr>
          <a:lstStyle/>
          <a:p>
            <a:pPr algn="l">
              <a:lnSpc>
                <a:spcPts val="3750"/>
              </a:lnSpc>
            </a:pPr>
            <a:r>
              <a:rPr lang="en-US" b="true" sz="1500">
                <a:solidFill>
                  <a:srgbClr val="FFFFFF"/>
                </a:solidFill>
                <a:latin typeface="TT Chocolates 1 Bold"/>
                <a:ea typeface="TT Chocolates 1 Bold"/>
                <a:cs typeface="TT Chocolates 1 Bold"/>
                <a:sym typeface="TT Chocolates 1 Bold"/>
              </a:rPr>
              <a:t>3</a:t>
            </a:r>
            <a:r>
              <a:rPr lang="en-US" b="true" sz="1500">
                <a:solidFill>
                  <a:srgbClr val="FFFFFF"/>
                </a:solidFill>
                <a:latin typeface="TT Chocolates 1 Bold"/>
                <a:ea typeface="TT Chocolates 1 Bold"/>
                <a:cs typeface="TT Chocolates 1 Bold"/>
                <a:sym typeface="TT Chocolates 1 Bold"/>
              </a:rPr>
              <a:t> miljoen</a:t>
            </a:r>
          </a:p>
        </p:txBody>
      </p:sp>
      <p:sp>
        <p:nvSpPr>
          <p:cNvPr name="TextBox 34" id="34"/>
          <p:cNvSpPr txBox="true"/>
          <p:nvPr/>
        </p:nvSpPr>
        <p:spPr>
          <a:xfrm rot="0">
            <a:off x="515998" y="4534875"/>
            <a:ext cx="1073791" cy="419100"/>
          </a:xfrm>
          <a:prstGeom prst="rect">
            <a:avLst/>
          </a:prstGeom>
        </p:spPr>
        <p:txBody>
          <a:bodyPr anchor="t" rtlCol="false" tIns="0" lIns="0" bIns="0" rIns="0">
            <a:spAutoFit/>
          </a:bodyPr>
          <a:lstStyle/>
          <a:p>
            <a:pPr algn="l">
              <a:lnSpc>
                <a:spcPts val="3750"/>
              </a:lnSpc>
            </a:pPr>
            <a:r>
              <a:rPr lang="en-US" b="true" sz="1500">
                <a:solidFill>
                  <a:srgbClr val="FFFFFF"/>
                </a:solidFill>
                <a:latin typeface="TT Chocolates 1 Bold"/>
                <a:ea typeface="TT Chocolates 1 Bold"/>
                <a:cs typeface="TT Chocolates 1 Bold"/>
                <a:sym typeface="TT Chocolates 1 Bold"/>
              </a:rPr>
              <a:t>1.200+</a:t>
            </a:r>
          </a:p>
        </p:txBody>
      </p:sp>
      <p:sp>
        <p:nvSpPr>
          <p:cNvPr name="TextBox 35" id="35"/>
          <p:cNvSpPr txBox="true"/>
          <p:nvPr/>
        </p:nvSpPr>
        <p:spPr>
          <a:xfrm rot="0">
            <a:off x="515998" y="4899044"/>
            <a:ext cx="1164060" cy="167132"/>
          </a:xfrm>
          <a:prstGeom prst="rect">
            <a:avLst/>
          </a:prstGeom>
        </p:spPr>
        <p:txBody>
          <a:bodyPr anchor="t" rtlCol="false" tIns="0" lIns="0" bIns="0" rIns="0">
            <a:spAutoFit/>
          </a:bodyPr>
          <a:lstStyle/>
          <a:p>
            <a:pPr algn="l">
              <a:lnSpc>
                <a:spcPts val="1234"/>
              </a:lnSpc>
            </a:pPr>
            <a:r>
              <a:rPr lang="en-US" b="true" sz="1000" spc="1">
                <a:solidFill>
                  <a:srgbClr val="FFFFFF"/>
                </a:solidFill>
                <a:latin typeface="TT Chocolates 1 Bold"/>
                <a:ea typeface="TT Chocolates 1 Bold"/>
                <a:cs typeface="TT Chocolates 1 Bold"/>
                <a:sym typeface="TT Chocolates 1 Bold"/>
              </a:rPr>
              <a:t>Oogstlocaties</a:t>
            </a:r>
          </a:p>
        </p:txBody>
      </p:sp>
      <p:sp>
        <p:nvSpPr>
          <p:cNvPr name="TextBox 36" id="36"/>
          <p:cNvSpPr txBox="true"/>
          <p:nvPr/>
        </p:nvSpPr>
        <p:spPr>
          <a:xfrm rot="0">
            <a:off x="515998" y="6144406"/>
            <a:ext cx="1735579" cy="359854"/>
          </a:xfrm>
          <a:prstGeom prst="rect">
            <a:avLst/>
          </a:prstGeom>
        </p:spPr>
        <p:txBody>
          <a:bodyPr anchor="t" rtlCol="false" tIns="0" lIns="0" bIns="0" rIns="0">
            <a:spAutoFit/>
          </a:bodyPr>
          <a:lstStyle/>
          <a:p>
            <a:pPr algn="l">
              <a:lnSpc>
                <a:spcPts val="1333"/>
              </a:lnSpc>
            </a:pPr>
            <a:r>
              <a:rPr lang="en-US" b="true" sz="1500">
                <a:solidFill>
                  <a:srgbClr val="FFFFFF"/>
                </a:solidFill>
                <a:latin typeface="TT Chocolates 1 Bold"/>
                <a:ea typeface="TT Chocolates 1 Bold"/>
                <a:cs typeface="TT Chocolates 1 Bold"/>
                <a:sym typeface="TT Chocolates 1 Bold"/>
              </a:rPr>
              <a:t>Duitsland, Engeland en Frankrijk</a:t>
            </a:r>
          </a:p>
        </p:txBody>
      </p:sp>
      <p:grpSp>
        <p:nvGrpSpPr>
          <p:cNvPr name="Group 37" id="37"/>
          <p:cNvGrpSpPr/>
          <p:nvPr/>
        </p:nvGrpSpPr>
        <p:grpSpPr>
          <a:xfrm rot="0">
            <a:off x="475019" y="3631560"/>
            <a:ext cx="1509686" cy="217220"/>
            <a:chOff x="0" y="0"/>
            <a:chExt cx="645424" cy="92866"/>
          </a:xfrm>
        </p:grpSpPr>
        <p:sp>
          <p:nvSpPr>
            <p:cNvPr name="Freeform 38" id="38"/>
            <p:cNvSpPr/>
            <p:nvPr/>
          </p:nvSpPr>
          <p:spPr>
            <a:xfrm flipH="false" flipV="false" rot="0">
              <a:off x="0" y="0"/>
              <a:ext cx="645424" cy="92866"/>
            </a:xfrm>
            <a:custGeom>
              <a:avLst/>
              <a:gdLst/>
              <a:ahLst/>
              <a:cxnLst/>
              <a:rect r="r" b="b" t="t" l="l"/>
              <a:pathLst>
                <a:path h="92866" w="645424">
                  <a:moveTo>
                    <a:pt x="0" y="0"/>
                  </a:moveTo>
                  <a:lnTo>
                    <a:pt x="645424" y="0"/>
                  </a:lnTo>
                  <a:lnTo>
                    <a:pt x="645424" y="92866"/>
                  </a:lnTo>
                  <a:lnTo>
                    <a:pt x="0" y="92866"/>
                  </a:lnTo>
                  <a:close/>
                </a:path>
              </a:pathLst>
            </a:custGeom>
            <a:solidFill>
              <a:srgbClr val="FFFFFF"/>
            </a:solidFill>
          </p:spPr>
        </p:sp>
        <p:sp>
          <p:nvSpPr>
            <p:cNvPr name="TextBox 39" id="39"/>
            <p:cNvSpPr txBox="true"/>
            <p:nvPr/>
          </p:nvSpPr>
          <p:spPr>
            <a:xfrm>
              <a:off x="0" y="-28575"/>
              <a:ext cx="645424" cy="121441"/>
            </a:xfrm>
            <a:prstGeom prst="rect">
              <a:avLst/>
            </a:prstGeom>
          </p:spPr>
          <p:txBody>
            <a:bodyPr anchor="ctr" rtlCol="false" tIns="50800" lIns="50800" bIns="50800" rIns="50800"/>
            <a:lstStyle/>
            <a:p>
              <a:pPr algn="ctr">
                <a:lnSpc>
                  <a:spcPts val="1399"/>
                </a:lnSpc>
              </a:pPr>
            </a:p>
          </p:txBody>
        </p:sp>
      </p:grpSp>
      <p:grpSp>
        <p:nvGrpSpPr>
          <p:cNvPr name="Group 40" id="40"/>
          <p:cNvGrpSpPr/>
          <p:nvPr/>
        </p:nvGrpSpPr>
        <p:grpSpPr>
          <a:xfrm rot="0">
            <a:off x="475019" y="3388889"/>
            <a:ext cx="1353808" cy="217220"/>
            <a:chOff x="0" y="0"/>
            <a:chExt cx="578783" cy="92866"/>
          </a:xfrm>
        </p:grpSpPr>
        <p:sp>
          <p:nvSpPr>
            <p:cNvPr name="Freeform 41" id="41"/>
            <p:cNvSpPr/>
            <p:nvPr/>
          </p:nvSpPr>
          <p:spPr>
            <a:xfrm flipH="false" flipV="false" rot="0">
              <a:off x="0" y="0"/>
              <a:ext cx="578783" cy="92866"/>
            </a:xfrm>
            <a:custGeom>
              <a:avLst/>
              <a:gdLst/>
              <a:ahLst/>
              <a:cxnLst/>
              <a:rect r="r" b="b" t="t" l="l"/>
              <a:pathLst>
                <a:path h="92866" w="578783">
                  <a:moveTo>
                    <a:pt x="0" y="0"/>
                  </a:moveTo>
                  <a:lnTo>
                    <a:pt x="578783" y="0"/>
                  </a:lnTo>
                  <a:lnTo>
                    <a:pt x="578783" y="92866"/>
                  </a:lnTo>
                  <a:lnTo>
                    <a:pt x="0" y="92866"/>
                  </a:lnTo>
                  <a:close/>
                </a:path>
              </a:pathLst>
            </a:custGeom>
            <a:solidFill>
              <a:srgbClr val="FFFFFF"/>
            </a:solidFill>
          </p:spPr>
        </p:sp>
        <p:sp>
          <p:nvSpPr>
            <p:cNvPr name="TextBox 42" id="42"/>
            <p:cNvSpPr txBox="true"/>
            <p:nvPr/>
          </p:nvSpPr>
          <p:spPr>
            <a:xfrm>
              <a:off x="0" y="-28575"/>
              <a:ext cx="578783" cy="121441"/>
            </a:xfrm>
            <a:prstGeom prst="rect">
              <a:avLst/>
            </a:prstGeom>
          </p:spPr>
          <p:txBody>
            <a:bodyPr anchor="ctr" rtlCol="false" tIns="50800" lIns="50800" bIns="50800" rIns="50800"/>
            <a:lstStyle/>
            <a:p>
              <a:pPr algn="ctr">
                <a:lnSpc>
                  <a:spcPts val="1399"/>
                </a:lnSpc>
              </a:pPr>
            </a:p>
          </p:txBody>
        </p:sp>
      </p:grpSp>
      <p:grpSp>
        <p:nvGrpSpPr>
          <p:cNvPr name="Group 43" id="43"/>
          <p:cNvGrpSpPr/>
          <p:nvPr/>
        </p:nvGrpSpPr>
        <p:grpSpPr>
          <a:xfrm rot="0">
            <a:off x="480689" y="3881662"/>
            <a:ext cx="1457001" cy="217220"/>
            <a:chOff x="0" y="0"/>
            <a:chExt cx="622900" cy="92866"/>
          </a:xfrm>
        </p:grpSpPr>
        <p:sp>
          <p:nvSpPr>
            <p:cNvPr name="Freeform 44" id="44"/>
            <p:cNvSpPr/>
            <p:nvPr/>
          </p:nvSpPr>
          <p:spPr>
            <a:xfrm flipH="false" flipV="false" rot="0">
              <a:off x="0" y="0"/>
              <a:ext cx="622900" cy="92866"/>
            </a:xfrm>
            <a:custGeom>
              <a:avLst/>
              <a:gdLst/>
              <a:ahLst/>
              <a:cxnLst/>
              <a:rect r="r" b="b" t="t" l="l"/>
              <a:pathLst>
                <a:path h="92866" w="622900">
                  <a:moveTo>
                    <a:pt x="0" y="0"/>
                  </a:moveTo>
                  <a:lnTo>
                    <a:pt x="622900" y="0"/>
                  </a:lnTo>
                  <a:lnTo>
                    <a:pt x="622900" y="92866"/>
                  </a:lnTo>
                  <a:lnTo>
                    <a:pt x="0" y="92866"/>
                  </a:lnTo>
                  <a:close/>
                </a:path>
              </a:pathLst>
            </a:custGeom>
            <a:solidFill>
              <a:srgbClr val="FFFFFF"/>
            </a:solidFill>
          </p:spPr>
        </p:sp>
        <p:sp>
          <p:nvSpPr>
            <p:cNvPr name="TextBox 45" id="45"/>
            <p:cNvSpPr txBox="true"/>
            <p:nvPr/>
          </p:nvSpPr>
          <p:spPr>
            <a:xfrm>
              <a:off x="0" y="-28575"/>
              <a:ext cx="622900" cy="121441"/>
            </a:xfrm>
            <a:prstGeom prst="rect">
              <a:avLst/>
            </a:prstGeom>
          </p:spPr>
          <p:txBody>
            <a:bodyPr anchor="ctr" rtlCol="false" tIns="50800" lIns="50800" bIns="50800" rIns="50800"/>
            <a:lstStyle/>
            <a:p>
              <a:pPr algn="ctr">
                <a:lnSpc>
                  <a:spcPts val="1399"/>
                </a:lnSpc>
              </a:pPr>
            </a:p>
          </p:txBody>
        </p:sp>
      </p:grpSp>
      <p:sp>
        <p:nvSpPr>
          <p:cNvPr name="TextBox 46" id="46"/>
          <p:cNvSpPr txBox="true"/>
          <p:nvPr/>
        </p:nvSpPr>
        <p:spPr>
          <a:xfrm rot="0">
            <a:off x="480689" y="3362833"/>
            <a:ext cx="1457001" cy="744401"/>
          </a:xfrm>
          <a:prstGeom prst="rect">
            <a:avLst/>
          </a:prstGeom>
        </p:spPr>
        <p:txBody>
          <a:bodyPr anchor="t" rtlCol="false" tIns="0" lIns="0" bIns="0" rIns="0">
            <a:spAutoFit/>
          </a:bodyPr>
          <a:lstStyle/>
          <a:p>
            <a:pPr algn="just">
              <a:lnSpc>
                <a:spcPts val="1970"/>
              </a:lnSpc>
            </a:pPr>
            <a:r>
              <a:rPr lang="en-US" b="true" sz="1589">
                <a:solidFill>
                  <a:srgbClr val="231F20"/>
                </a:solidFill>
                <a:latin typeface="TT Chocolates 1 Bold"/>
                <a:ea typeface="TT Chocolates 1 Bold"/>
                <a:cs typeface="TT Chocolates 1 Bold"/>
                <a:sym typeface="TT Chocolates 1 Bold"/>
              </a:rPr>
              <a:t>Hoogtepunten van 6 seizoenen Meer Bomen Nu</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67780" y="3192008"/>
            <a:ext cx="6268222" cy="5562600"/>
          </a:xfrm>
          <a:custGeom>
            <a:avLst/>
            <a:gdLst/>
            <a:ahLst/>
            <a:cxnLst/>
            <a:rect r="r" b="b" t="t" l="l"/>
            <a:pathLst>
              <a:path h="5562600" w="6268222">
                <a:moveTo>
                  <a:pt x="0" y="0"/>
                </a:moveTo>
                <a:lnTo>
                  <a:pt x="6268221" y="0"/>
                </a:lnTo>
                <a:lnTo>
                  <a:pt x="6268221" y="5562600"/>
                </a:lnTo>
                <a:lnTo>
                  <a:pt x="0" y="5562600"/>
                </a:lnTo>
                <a:lnTo>
                  <a:pt x="0" y="0"/>
                </a:lnTo>
                <a:close/>
              </a:path>
            </a:pathLst>
          </a:custGeom>
          <a:blipFill>
            <a:blip r:embed="rId2"/>
            <a:stretch>
              <a:fillRect l="0" t="0" r="-218" b="0"/>
            </a:stretch>
          </a:blipFill>
        </p:spPr>
      </p:sp>
      <p:grpSp>
        <p:nvGrpSpPr>
          <p:cNvPr name="Group 3" id="3"/>
          <p:cNvGrpSpPr>
            <a:grpSpLocks noChangeAspect="true"/>
          </p:cNvGrpSpPr>
          <p:nvPr/>
        </p:nvGrpSpPr>
        <p:grpSpPr>
          <a:xfrm rot="0">
            <a:off x="0" y="4194000"/>
            <a:ext cx="4818002" cy="4104008"/>
            <a:chOff x="0" y="0"/>
            <a:chExt cx="6424003" cy="5472011"/>
          </a:xfrm>
        </p:grpSpPr>
        <p:sp>
          <p:nvSpPr>
            <p:cNvPr name="Freeform 4" id="4"/>
            <p:cNvSpPr/>
            <p:nvPr/>
          </p:nvSpPr>
          <p:spPr>
            <a:xfrm flipH="false" flipV="false" rot="0">
              <a:off x="0" y="0"/>
              <a:ext cx="6424041" cy="5472049"/>
            </a:xfrm>
            <a:custGeom>
              <a:avLst/>
              <a:gdLst/>
              <a:ahLst/>
              <a:cxnLst/>
              <a:rect r="r" b="b" t="t" l="l"/>
              <a:pathLst>
                <a:path h="5472049" w="6424041">
                  <a:moveTo>
                    <a:pt x="0" y="0"/>
                  </a:moveTo>
                  <a:lnTo>
                    <a:pt x="0" y="5063998"/>
                  </a:lnTo>
                  <a:lnTo>
                    <a:pt x="6201410" y="5472049"/>
                  </a:lnTo>
                  <a:lnTo>
                    <a:pt x="6424041" y="113030"/>
                  </a:lnTo>
                  <a:lnTo>
                    <a:pt x="0" y="0"/>
                  </a:lnTo>
                  <a:close/>
                </a:path>
              </a:pathLst>
            </a:custGeom>
            <a:blipFill>
              <a:blip r:embed="rId3"/>
              <a:stretch>
                <a:fillRect l="-61372" t="-20303" r="-36466" b="-34437"/>
              </a:stretch>
            </a:blipFill>
          </p:spPr>
        </p:sp>
      </p:grpSp>
      <p:grpSp>
        <p:nvGrpSpPr>
          <p:cNvPr name="Group 5" id="5"/>
          <p:cNvGrpSpPr/>
          <p:nvPr/>
        </p:nvGrpSpPr>
        <p:grpSpPr>
          <a:xfrm rot="0">
            <a:off x="656658" y="664710"/>
            <a:ext cx="1871286" cy="239445"/>
            <a:chOff x="0" y="0"/>
            <a:chExt cx="800016" cy="102368"/>
          </a:xfrm>
        </p:grpSpPr>
        <p:sp>
          <p:nvSpPr>
            <p:cNvPr name="Freeform 6" id="6"/>
            <p:cNvSpPr/>
            <p:nvPr/>
          </p:nvSpPr>
          <p:spPr>
            <a:xfrm flipH="false" flipV="false" rot="0">
              <a:off x="0" y="0"/>
              <a:ext cx="800016" cy="102368"/>
            </a:xfrm>
            <a:custGeom>
              <a:avLst/>
              <a:gdLst/>
              <a:ahLst/>
              <a:cxnLst/>
              <a:rect r="r" b="b" t="t" l="l"/>
              <a:pathLst>
                <a:path h="102368" w="800016">
                  <a:moveTo>
                    <a:pt x="0" y="0"/>
                  </a:moveTo>
                  <a:lnTo>
                    <a:pt x="800016" y="0"/>
                  </a:lnTo>
                  <a:lnTo>
                    <a:pt x="800016" y="102368"/>
                  </a:lnTo>
                  <a:lnTo>
                    <a:pt x="0" y="102368"/>
                  </a:lnTo>
                  <a:close/>
                </a:path>
              </a:pathLst>
            </a:custGeom>
            <a:solidFill>
              <a:srgbClr val="11BAAB"/>
            </a:solidFill>
          </p:spPr>
        </p:sp>
        <p:sp>
          <p:nvSpPr>
            <p:cNvPr name="TextBox 7" id="7"/>
            <p:cNvSpPr txBox="true"/>
            <p:nvPr/>
          </p:nvSpPr>
          <p:spPr>
            <a:xfrm>
              <a:off x="0" y="-28575"/>
              <a:ext cx="800016" cy="130943"/>
            </a:xfrm>
            <a:prstGeom prst="rect">
              <a:avLst/>
            </a:prstGeom>
          </p:spPr>
          <p:txBody>
            <a:bodyPr anchor="ctr" rtlCol="false" tIns="50800" lIns="50800" bIns="50800" rIns="50800"/>
            <a:lstStyle/>
            <a:p>
              <a:pPr algn="ctr">
                <a:lnSpc>
                  <a:spcPts val="1399"/>
                </a:lnSpc>
              </a:pPr>
            </a:p>
          </p:txBody>
        </p:sp>
      </p:grpSp>
      <p:grpSp>
        <p:nvGrpSpPr>
          <p:cNvPr name="Group 8" id="8"/>
          <p:cNvGrpSpPr/>
          <p:nvPr/>
        </p:nvGrpSpPr>
        <p:grpSpPr>
          <a:xfrm rot="0">
            <a:off x="656658" y="944051"/>
            <a:ext cx="1835085" cy="239445"/>
            <a:chOff x="0" y="0"/>
            <a:chExt cx="784539" cy="102368"/>
          </a:xfrm>
        </p:grpSpPr>
        <p:sp>
          <p:nvSpPr>
            <p:cNvPr name="Freeform 9" id="9"/>
            <p:cNvSpPr/>
            <p:nvPr/>
          </p:nvSpPr>
          <p:spPr>
            <a:xfrm flipH="false" flipV="false" rot="0">
              <a:off x="0" y="0"/>
              <a:ext cx="784539" cy="102368"/>
            </a:xfrm>
            <a:custGeom>
              <a:avLst/>
              <a:gdLst/>
              <a:ahLst/>
              <a:cxnLst/>
              <a:rect r="r" b="b" t="t" l="l"/>
              <a:pathLst>
                <a:path h="102368" w="784539">
                  <a:moveTo>
                    <a:pt x="0" y="0"/>
                  </a:moveTo>
                  <a:lnTo>
                    <a:pt x="784539" y="0"/>
                  </a:lnTo>
                  <a:lnTo>
                    <a:pt x="784539" y="102368"/>
                  </a:lnTo>
                  <a:lnTo>
                    <a:pt x="0" y="102368"/>
                  </a:lnTo>
                  <a:close/>
                </a:path>
              </a:pathLst>
            </a:custGeom>
            <a:solidFill>
              <a:srgbClr val="11BAAB"/>
            </a:solidFill>
          </p:spPr>
        </p:sp>
        <p:sp>
          <p:nvSpPr>
            <p:cNvPr name="TextBox 10" id="10"/>
            <p:cNvSpPr txBox="true"/>
            <p:nvPr/>
          </p:nvSpPr>
          <p:spPr>
            <a:xfrm>
              <a:off x="0" y="-28575"/>
              <a:ext cx="784539" cy="130943"/>
            </a:xfrm>
            <a:prstGeom prst="rect">
              <a:avLst/>
            </a:prstGeom>
          </p:spPr>
          <p:txBody>
            <a:bodyPr anchor="ctr" rtlCol="false" tIns="50800" lIns="50800" bIns="50800" rIns="50800"/>
            <a:lstStyle/>
            <a:p>
              <a:pPr algn="ctr">
                <a:lnSpc>
                  <a:spcPts val="1399"/>
                </a:lnSpc>
              </a:pPr>
            </a:p>
          </p:txBody>
        </p:sp>
      </p:grpSp>
      <p:grpSp>
        <p:nvGrpSpPr>
          <p:cNvPr name="Group 11" id="11"/>
          <p:cNvGrpSpPr/>
          <p:nvPr/>
        </p:nvGrpSpPr>
        <p:grpSpPr>
          <a:xfrm rot="0">
            <a:off x="665707" y="1223391"/>
            <a:ext cx="1997011" cy="239445"/>
            <a:chOff x="0" y="0"/>
            <a:chExt cx="853766" cy="102368"/>
          </a:xfrm>
        </p:grpSpPr>
        <p:sp>
          <p:nvSpPr>
            <p:cNvPr name="Freeform 12" id="12"/>
            <p:cNvSpPr/>
            <p:nvPr/>
          </p:nvSpPr>
          <p:spPr>
            <a:xfrm flipH="false" flipV="false" rot="0">
              <a:off x="0" y="0"/>
              <a:ext cx="853766" cy="102368"/>
            </a:xfrm>
            <a:custGeom>
              <a:avLst/>
              <a:gdLst/>
              <a:ahLst/>
              <a:cxnLst/>
              <a:rect r="r" b="b" t="t" l="l"/>
              <a:pathLst>
                <a:path h="102368" w="853766">
                  <a:moveTo>
                    <a:pt x="0" y="0"/>
                  </a:moveTo>
                  <a:lnTo>
                    <a:pt x="853766" y="0"/>
                  </a:lnTo>
                  <a:lnTo>
                    <a:pt x="853766" y="102368"/>
                  </a:lnTo>
                  <a:lnTo>
                    <a:pt x="0" y="102368"/>
                  </a:lnTo>
                  <a:close/>
                </a:path>
              </a:pathLst>
            </a:custGeom>
            <a:solidFill>
              <a:srgbClr val="11BAAB"/>
            </a:solidFill>
          </p:spPr>
        </p:sp>
        <p:sp>
          <p:nvSpPr>
            <p:cNvPr name="TextBox 13" id="13"/>
            <p:cNvSpPr txBox="true"/>
            <p:nvPr/>
          </p:nvSpPr>
          <p:spPr>
            <a:xfrm>
              <a:off x="0" y="-28575"/>
              <a:ext cx="853766" cy="130943"/>
            </a:xfrm>
            <a:prstGeom prst="rect">
              <a:avLst/>
            </a:prstGeom>
          </p:spPr>
          <p:txBody>
            <a:bodyPr anchor="ctr" rtlCol="false" tIns="50800" lIns="50800" bIns="50800" rIns="50800"/>
            <a:lstStyle/>
            <a:p>
              <a:pPr algn="ctr">
                <a:lnSpc>
                  <a:spcPts val="1399"/>
                </a:lnSpc>
              </a:pPr>
            </a:p>
          </p:txBody>
        </p:sp>
      </p:grpSp>
      <p:grpSp>
        <p:nvGrpSpPr>
          <p:cNvPr name="Group 14" id="14"/>
          <p:cNvGrpSpPr/>
          <p:nvPr/>
        </p:nvGrpSpPr>
        <p:grpSpPr>
          <a:xfrm rot="0">
            <a:off x="665707" y="1502732"/>
            <a:ext cx="1195707" cy="239445"/>
            <a:chOff x="0" y="0"/>
            <a:chExt cx="511191" cy="102368"/>
          </a:xfrm>
        </p:grpSpPr>
        <p:sp>
          <p:nvSpPr>
            <p:cNvPr name="Freeform 15" id="15"/>
            <p:cNvSpPr/>
            <p:nvPr/>
          </p:nvSpPr>
          <p:spPr>
            <a:xfrm flipH="false" flipV="false" rot="0">
              <a:off x="0" y="0"/>
              <a:ext cx="511191" cy="102368"/>
            </a:xfrm>
            <a:custGeom>
              <a:avLst/>
              <a:gdLst/>
              <a:ahLst/>
              <a:cxnLst/>
              <a:rect r="r" b="b" t="t" l="l"/>
              <a:pathLst>
                <a:path h="102368" w="511191">
                  <a:moveTo>
                    <a:pt x="0" y="0"/>
                  </a:moveTo>
                  <a:lnTo>
                    <a:pt x="511191" y="0"/>
                  </a:lnTo>
                  <a:lnTo>
                    <a:pt x="511191" y="102368"/>
                  </a:lnTo>
                  <a:lnTo>
                    <a:pt x="0" y="102368"/>
                  </a:lnTo>
                  <a:close/>
                </a:path>
              </a:pathLst>
            </a:custGeom>
            <a:solidFill>
              <a:srgbClr val="11BAAB"/>
            </a:solidFill>
          </p:spPr>
        </p:sp>
        <p:sp>
          <p:nvSpPr>
            <p:cNvPr name="TextBox 16" id="16"/>
            <p:cNvSpPr txBox="true"/>
            <p:nvPr/>
          </p:nvSpPr>
          <p:spPr>
            <a:xfrm>
              <a:off x="0" y="-28575"/>
              <a:ext cx="511191" cy="130943"/>
            </a:xfrm>
            <a:prstGeom prst="rect">
              <a:avLst/>
            </a:prstGeom>
          </p:spPr>
          <p:txBody>
            <a:bodyPr anchor="ctr" rtlCol="false" tIns="50800" lIns="50800" bIns="50800" rIns="50800"/>
            <a:lstStyle/>
            <a:p>
              <a:pPr algn="ctr">
                <a:lnSpc>
                  <a:spcPts val="1399"/>
                </a:lnSpc>
              </a:pPr>
            </a:p>
          </p:txBody>
        </p:sp>
      </p:grpSp>
      <p:grpSp>
        <p:nvGrpSpPr>
          <p:cNvPr name="Group 17" id="17"/>
          <p:cNvGrpSpPr/>
          <p:nvPr/>
        </p:nvGrpSpPr>
        <p:grpSpPr>
          <a:xfrm rot="0">
            <a:off x="656658" y="1780277"/>
            <a:ext cx="1007554" cy="239445"/>
            <a:chOff x="0" y="0"/>
            <a:chExt cx="430752" cy="102368"/>
          </a:xfrm>
        </p:grpSpPr>
        <p:sp>
          <p:nvSpPr>
            <p:cNvPr name="Freeform 18" id="18"/>
            <p:cNvSpPr/>
            <p:nvPr/>
          </p:nvSpPr>
          <p:spPr>
            <a:xfrm flipH="false" flipV="false" rot="0">
              <a:off x="0" y="0"/>
              <a:ext cx="430752" cy="102368"/>
            </a:xfrm>
            <a:custGeom>
              <a:avLst/>
              <a:gdLst/>
              <a:ahLst/>
              <a:cxnLst/>
              <a:rect r="r" b="b" t="t" l="l"/>
              <a:pathLst>
                <a:path h="102368" w="430752">
                  <a:moveTo>
                    <a:pt x="0" y="0"/>
                  </a:moveTo>
                  <a:lnTo>
                    <a:pt x="430752" y="0"/>
                  </a:lnTo>
                  <a:lnTo>
                    <a:pt x="430752" y="102368"/>
                  </a:lnTo>
                  <a:lnTo>
                    <a:pt x="0" y="102368"/>
                  </a:lnTo>
                  <a:close/>
                </a:path>
              </a:pathLst>
            </a:custGeom>
            <a:solidFill>
              <a:srgbClr val="11BAAB"/>
            </a:solidFill>
          </p:spPr>
        </p:sp>
        <p:sp>
          <p:nvSpPr>
            <p:cNvPr name="TextBox 19" id="19"/>
            <p:cNvSpPr txBox="true"/>
            <p:nvPr/>
          </p:nvSpPr>
          <p:spPr>
            <a:xfrm>
              <a:off x="0" y="-28575"/>
              <a:ext cx="430752" cy="130943"/>
            </a:xfrm>
            <a:prstGeom prst="rect">
              <a:avLst/>
            </a:prstGeom>
          </p:spPr>
          <p:txBody>
            <a:bodyPr anchor="ctr" rtlCol="false" tIns="50800" lIns="50800" bIns="50800" rIns="50800"/>
            <a:lstStyle/>
            <a:p>
              <a:pPr algn="ctr">
                <a:lnSpc>
                  <a:spcPts val="1399"/>
                </a:lnSpc>
              </a:pPr>
            </a:p>
          </p:txBody>
        </p:sp>
      </p:grpSp>
      <p:grpSp>
        <p:nvGrpSpPr>
          <p:cNvPr name="Group 20" id="20"/>
          <p:cNvGrpSpPr/>
          <p:nvPr/>
        </p:nvGrpSpPr>
        <p:grpSpPr>
          <a:xfrm rot="0">
            <a:off x="2596628" y="6598971"/>
            <a:ext cx="2451336" cy="239445"/>
            <a:chOff x="0" y="0"/>
            <a:chExt cx="1048000" cy="102368"/>
          </a:xfrm>
        </p:grpSpPr>
        <p:sp>
          <p:nvSpPr>
            <p:cNvPr name="Freeform 21" id="21"/>
            <p:cNvSpPr/>
            <p:nvPr/>
          </p:nvSpPr>
          <p:spPr>
            <a:xfrm flipH="false" flipV="false" rot="0">
              <a:off x="0" y="0"/>
              <a:ext cx="1048000" cy="102368"/>
            </a:xfrm>
            <a:custGeom>
              <a:avLst/>
              <a:gdLst/>
              <a:ahLst/>
              <a:cxnLst/>
              <a:rect r="r" b="b" t="t" l="l"/>
              <a:pathLst>
                <a:path h="102368" w="1048000">
                  <a:moveTo>
                    <a:pt x="0" y="0"/>
                  </a:moveTo>
                  <a:lnTo>
                    <a:pt x="1048000" y="0"/>
                  </a:lnTo>
                  <a:lnTo>
                    <a:pt x="1048000" y="102368"/>
                  </a:lnTo>
                  <a:lnTo>
                    <a:pt x="0" y="102368"/>
                  </a:lnTo>
                  <a:close/>
                </a:path>
              </a:pathLst>
            </a:custGeom>
            <a:solidFill>
              <a:srgbClr val="FFFFFF"/>
            </a:solidFill>
          </p:spPr>
        </p:sp>
        <p:sp>
          <p:nvSpPr>
            <p:cNvPr name="TextBox 22" id="22"/>
            <p:cNvSpPr txBox="true"/>
            <p:nvPr/>
          </p:nvSpPr>
          <p:spPr>
            <a:xfrm>
              <a:off x="0" y="-28575"/>
              <a:ext cx="1048000" cy="130943"/>
            </a:xfrm>
            <a:prstGeom prst="rect">
              <a:avLst/>
            </a:prstGeom>
          </p:spPr>
          <p:txBody>
            <a:bodyPr anchor="ctr" rtlCol="false" tIns="50800" lIns="50800" bIns="50800" rIns="50800"/>
            <a:lstStyle/>
            <a:p>
              <a:pPr algn="ctr">
                <a:lnSpc>
                  <a:spcPts val="1399"/>
                </a:lnSpc>
              </a:pPr>
            </a:p>
          </p:txBody>
        </p:sp>
      </p:grpSp>
      <p:grpSp>
        <p:nvGrpSpPr>
          <p:cNvPr name="Group 23" id="23"/>
          <p:cNvGrpSpPr/>
          <p:nvPr/>
        </p:nvGrpSpPr>
        <p:grpSpPr>
          <a:xfrm rot="0">
            <a:off x="2596628" y="6878312"/>
            <a:ext cx="2413236" cy="239445"/>
            <a:chOff x="0" y="0"/>
            <a:chExt cx="1031711" cy="102368"/>
          </a:xfrm>
        </p:grpSpPr>
        <p:sp>
          <p:nvSpPr>
            <p:cNvPr name="Freeform 24" id="24"/>
            <p:cNvSpPr/>
            <p:nvPr/>
          </p:nvSpPr>
          <p:spPr>
            <a:xfrm flipH="false" flipV="false" rot="0">
              <a:off x="0" y="0"/>
              <a:ext cx="1031711" cy="102368"/>
            </a:xfrm>
            <a:custGeom>
              <a:avLst/>
              <a:gdLst/>
              <a:ahLst/>
              <a:cxnLst/>
              <a:rect r="r" b="b" t="t" l="l"/>
              <a:pathLst>
                <a:path h="102368" w="1031711">
                  <a:moveTo>
                    <a:pt x="0" y="0"/>
                  </a:moveTo>
                  <a:lnTo>
                    <a:pt x="1031711" y="0"/>
                  </a:lnTo>
                  <a:lnTo>
                    <a:pt x="1031711" y="102368"/>
                  </a:lnTo>
                  <a:lnTo>
                    <a:pt x="0" y="102368"/>
                  </a:lnTo>
                  <a:close/>
                </a:path>
              </a:pathLst>
            </a:custGeom>
            <a:solidFill>
              <a:srgbClr val="FFFFFF"/>
            </a:solidFill>
          </p:spPr>
        </p:sp>
        <p:sp>
          <p:nvSpPr>
            <p:cNvPr name="TextBox 25" id="25"/>
            <p:cNvSpPr txBox="true"/>
            <p:nvPr/>
          </p:nvSpPr>
          <p:spPr>
            <a:xfrm>
              <a:off x="0" y="-28575"/>
              <a:ext cx="1031711" cy="130943"/>
            </a:xfrm>
            <a:prstGeom prst="rect">
              <a:avLst/>
            </a:prstGeom>
          </p:spPr>
          <p:txBody>
            <a:bodyPr anchor="ctr" rtlCol="false" tIns="50800" lIns="50800" bIns="50800" rIns="50800"/>
            <a:lstStyle/>
            <a:p>
              <a:pPr algn="ctr">
                <a:lnSpc>
                  <a:spcPts val="1399"/>
                </a:lnSpc>
              </a:pPr>
            </a:p>
          </p:txBody>
        </p:sp>
      </p:grpSp>
      <p:grpSp>
        <p:nvGrpSpPr>
          <p:cNvPr name="Group 26" id="26"/>
          <p:cNvGrpSpPr/>
          <p:nvPr/>
        </p:nvGrpSpPr>
        <p:grpSpPr>
          <a:xfrm rot="0">
            <a:off x="2608554" y="7157653"/>
            <a:ext cx="1841732" cy="239445"/>
            <a:chOff x="0" y="0"/>
            <a:chExt cx="787381" cy="102368"/>
          </a:xfrm>
        </p:grpSpPr>
        <p:sp>
          <p:nvSpPr>
            <p:cNvPr name="Freeform 27" id="27"/>
            <p:cNvSpPr/>
            <p:nvPr/>
          </p:nvSpPr>
          <p:spPr>
            <a:xfrm flipH="false" flipV="false" rot="0">
              <a:off x="0" y="0"/>
              <a:ext cx="787381" cy="102368"/>
            </a:xfrm>
            <a:custGeom>
              <a:avLst/>
              <a:gdLst/>
              <a:ahLst/>
              <a:cxnLst/>
              <a:rect r="r" b="b" t="t" l="l"/>
              <a:pathLst>
                <a:path h="102368" w="787381">
                  <a:moveTo>
                    <a:pt x="0" y="0"/>
                  </a:moveTo>
                  <a:lnTo>
                    <a:pt x="787381" y="0"/>
                  </a:lnTo>
                  <a:lnTo>
                    <a:pt x="787381" y="102368"/>
                  </a:lnTo>
                  <a:lnTo>
                    <a:pt x="0" y="102368"/>
                  </a:lnTo>
                  <a:close/>
                </a:path>
              </a:pathLst>
            </a:custGeom>
            <a:solidFill>
              <a:srgbClr val="FFFFFF"/>
            </a:solidFill>
          </p:spPr>
        </p:sp>
        <p:sp>
          <p:nvSpPr>
            <p:cNvPr name="TextBox 28" id="28"/>
            <p:cNvSpPr txBox="true"/>
            <p:nvPr/>
          </p:nvSpPr>
          <p:spPr>
            <a:xfrm>
              <a:off x="0" y="-28575"/>
              <a:ext cx="787381" cy="130943"/>
            </a:xfrm>
            <a:prstGeom prst="rect">
              <a:avLst/>
            </a:prstGeom>
          </p:spPr>
          <p:txBody>
            <a:bodyPr anchor="ctr" rtlCol="false" tIns="50800" lIns="50800" bIns="50800" rIns="50800"/>
            <a:lstStyle/>
            <a:p>
              <a:pPr algn="ctr">
                <a:lnSpc>
                  <a:spcPts val="1399"/>
                </a:lnSpc>
              </a:pPr>
            </a:p>
          </p:txBody>
        </p:sp>
      </p:grpSp>
      <p:grpSp>
        <p:nvGrpSpPr>
          <p:cNvPr name="Group 29" id="29"/>
          <p:cNvGrpSpPr/>
          <p:nvPr/>
        </p:nvGrpSpPr>
        <p:grpSpPr>
          <a:xfrm rot="0">
            <a:off x="2608554" y="7436993"/>
            <a:ext cx="2751376" cy="239445"/>
            <a:chOff x="0" y="0"/>
            <a:chExt cx="1176274" cy="102368"/>
          </a:xfrm>
        </p:grpSpPr>
        <p:sp>
          <p:nvSpPr>
            <p:cNvPr name="Freeform 30" id="30"/>
            <p:cNvSpPr/>
            <p:nvPr/>
          </p:nvSpPr>
          <p:spPr>
            <a:xfrm flipH="false" flipV="false" rot="0">
              <a:off x="0" y="0"/>
              <a:ext cx="1176274" cy="102368"/>
            </a:xfrm>
            <a:custGeom>
              <a:avLst/>
              <a:gdLst/>
              <a:ahLst/>
              <a:cxnLst/>
              <a:rect r="r" b="b" t="t" l="l"/>
              <a:pathLst>
                <a:path h="102368" w="1176274">
                  <a:moveTo>
                    <a:pt x="0" y="0"/>
                  </a:moveTo>
                  <a:lnTo>
                    <a:pt x="1176274" y="0"/>
                  </a:lnTo>
                  <a:lnTo>
                    <a:pt x="1176274" y="102368"/>
                  </a:lnTo>
                  <a:lnTo>
                    <a:pt x="0" y="102368"/>
                  </a:lnTo>
                  <a:close/>
                </a:path>
              </a:pathLst>
            </a:custGeom>
            <a:solidFill>
              <a:srgbClr val="FFFFFF"/>
            </a:solidFill>
          </p:spPr>
        </p:sp>
        <p:sp>
          <p:nvSpPr>
            <p:cNvPr name="TextBox 31" id="31"/>
            <p:cNvSpPr txBox="true"/>
            <p:nvPr/>
          </p:nvSpPr>
          <p:spPr>
            <a:xfrm>
              <a:off x="0" y="-28575"/>
              <a:ext cx="1176274" cy="130943"/>
            </a:xfrm>
            <a:prstGeom prst="rect">
              <a:avLst/>
            </a:prstGeom>
          </p:spPr>
          <p:txBody>
            <a:bodyPr anchor="ctr" rtlCol="false" tIns="50800" lIns="50800" bIns="50800" rIns="50800"/>
            <a:lstStyle/>
            <a:p>
              <a:pPr algn="ctr">
                <a:lnSpc>
                  <a:spcPts val="1399"/>
                </a:lnSpc>
              </a:pPr>
            </a:p>
          </p:txBody>
        </p:sp>
      </p:grpSp>
      <p:grpSp>
        <p:nvGrpSpPr>
          <p:cNvPr name="Group 32" id="32"/>
          <p:cNvGrpSpPr/>
          <p:nvPr/>
        </p:nvGrpSpPr>
        <p:grpSpPr>
          <a:xfrm rot="0">
            <a:off x="2608554" y="7714539"/>
            <a:ext cx="2489437" cy="239445"/>
            <a:chOff x="0" y="0"/>
            <a:chExt cx="1064289" cy="102368"/>
          </a:xfrm>
        </p:grpSpPr>
        <p:sp>
          <p:nvSpPr>
            <p:cNvPr name="Freeform 33" id="33"/>
            <p:cNvSpPr/>
            <p:nvPr/>
          </p:nvSpPr>
          <p:spPr>
            <a:xfrm flipH="false" flipV="false" rot="0">
              <a:off x="0" y="0"/>
              <a:ext cx="1064289" cy="102368"/>
            </a:xfrm>
            <a:custGeom>
              <a:avLst/>
              <a:gdLst/>
              <a:ahLst/>
              <a:cxnLst/>
              <a:rect r="r" b="b" t="t" l="l"/>
              <a:pathLst>
                <a:path h="102368" w="1064289">
                  <a:moveTo>
                    <a:pt x="0" y="0"/>
                  </a:moveTo>
                  <a:lnTo>
                    <a:pt x="1064289" y="0"/>
                  </a:lnTo>
                  <a:lnTo>
                    <a:pt x="1064289" y="102368"/>
                  </a:lnTo>
                  <a:lnTo>
                    <a:pt x="0" y="102368"/>
                  </a:lnTo>
                  <a:close/>
                </a:path>
              </a:pathLst>
            </a:custGeom>
            <a:solidFill>
              <a:srgbClr val="FFFFFF"/>
            </a:solidFill>
          </p:spPr>
        </p:sp>
        <p:sp>
          <p:nvSpPr>
            <p:cNvPr name="TextBox 34" id="34"/>
            <p:cNvSpPr txBox="true"/>
            <p:nvPr/>
          </p:nvSpPr>
          <p:spPr>
            <a:xfrm>
              <a:off x="0" y="-28575"/>
              <a:ext cx="1064289" cy="130943"/>
            </a:xfrm>
            <a:prstGeom prst="rect">
              <a:avLst/>
            </a:prstGeom>
          </p:spPr>
          <p:txBody>
            <a:bodyPr anchor="ctr" rtlCol="false" tIns="50800" lIns="50800" bIns="50800" rIns="50800"/>
            <a:lstStyle/>
            <a:p>
              <a:pPr algn="ctr">
                <a:lnSpc>
                  <a:spcPts val="1399"/>
                </a:lnSpc>
              </a:pPr>
            </a:p>
          </p:txBody>
        </p:sp>
      </p:grpSp>
      <p:sp>
        <p:nvSpPr>
          <p:cNvPr name="TextBox 35" id="35"/>
          <p:cNvSpPr txBox="true"/>
          <p:nvPr/>
        </p:nvSpPr>
        <p:spPr>
          <a:xfrm rot="0">
            <a:off x="648005" y="2362381"/>
            <a:ext cx="2426818" cy="1555750"/>
          </a:xfrm>
          <a:prstGeom prst="rect">
            <a:avLst/>
          </a:prstGeom>
        </p:spPr>
        <p:txBody>
          <a:bodyPr anchor="t" rtlCol="false" tIns="0" lIns="0" bIns="0" rIns="0">
            <a:spAutoFit/>
          </a:bodyPr>
          <a:lstStyle/>
          <a:p>
            <a:pPr algn="l">
              <a:lnSpc>
                <a:spcPts val="1400"/>
              </a:lnSpc>
            </a:pPr>
            <a:r>
              <a:rPr lang="en-US" sz="1000" spc="4">
                <a:solidFill>
                  <a:srgbClr val="231F20"/>
                </a:solidFill>
                <a:latin typeface="TT Chocolates 1"/>
                <a:ea typeface="TT Chocolates 1"/>
                <a:cs typeface="TT Chocolates 1"/>
                <a:sym typeface="TT Chocolates 1"/>
              </a:rPr>
              <a:t>We streven naar een tijd waarin iedere gemeente een eigen Bomenhub heeft, waar bomen en struiken vanuit die gemeente gebracht kunnen worden, en waar burgers gratis bomen en struiken kunnen ophalen. Waar iedere provincie circulair groenbeheer standaard in het beleid heeft staan en de oogstgroepen en circulaire terreinbeheerders ondersteunt. Waarbij </a:t>
            </a:r>
          </a:p>
        </p:txBody>
      </p:sp>
      <p:sp>
        <p:nvSpPr>
          <p:cNvPr name="TextBox 36" id="36"/>
          <p:cNvSpPr txBox="true"/>
          <p:nvPr/>
        </p:nvSpPr>
        <p:spPr>
          <a:xfrm rot="0">
            <a:off x="3131172" y="8412404"/>
            <a:ext cx="75133" cy="190500"/>
          </a:xfrm>
          <a:prstGeom prst="rect">
            <a:avLst/>
          </a:prstGeom>
        </p:spPr>
        <p:txBody>
          <a:bodyPr anchor="t" rtlCol="false" tIns="0" lIns="0" bIns="0" rIns="0">
            <a:spAutoFit/>
          </a:bodyPr>
          <a:lstStyle/>
          <a:p>
            <a:pPr algn="l">
              <a:lnSpc>
                <a:spcPts val="1400"/>
              </a:lnSpc>
            </a:pPr>
            <a:r>
              <a:rPr lang="en-US" b="true" sz="1000">
                <a:solidFill>
                  <a:srgbClr val="231F20"/>
                </a:solidFill>
                <a:latin typeface="TT Chocolates 1 Bold"/>
                <a:ea typeface="TT Chocolates 1 Bold"/>
                <a:cs typeface="TT Chocolates 1 Bold"/>
                <a:sym typeface="TT Chocolates 1 Bold"/>
              </a:rPr>
              <a:t>8</a:t>
            </a:r>
          </a:p>
        </p:txBody>
      </p:sp>
      <p:sp>
        <p:nvSpPr>
          <p:cNvPr name="TextBox 37" id="37"/>
          <p:cNvSpPr txBox="true"/>
          <p:nvPr/>
        </p:nvSpPr>
        <p:spPr>
          <a:xfrm rot="0">
            <a:off x="3257979" y="1117778"/>
            <a:ext cx="2491997" cy="2324100"/>
          </a:xfrm>
          <a:prstGeom prst="rect">
            <a:avLst/>
          </a:prstGeom>
        </p:spPr>
        <p:txBody>
          <a:bodyPr anchor="t" rtlCol="false" tIns="0" lIns="0" bIns="0" rIns="0">
            <a:spAutoFit/>
          </a:bodyPr>
          <a:lstStyle/>
          <a:p>
            <a:pPr algn="l">
              <a:lnSpc>
                <a:spcPts val="1400"/>
              </a:lnSpc>
            </a:pPr>
            <a:r>
              <a:rPr lang="en-US" sz="1000" spc="3">
                <a:solidFill>
                  <a:srgbClr val="231F20"/>
                </a:solidFill>
                <a:latin typeface="TT Chocolates 1"/>
                <a:ea typeface="TT Chocolates 1"/>
                <a:cs typeface="TT Chocolates 1"/>
                <a:sym typeface="TT Chocolates 1"/>
              </a:rPr>
              <a:t>elk sloopproject, elke boswachter, en elke groenbeheerder de maaier in de schuur laat staan, omdat de kansarme boompjes worden uitgeschept voor een tweede kans. Burgers hebben concrete handvaten om aan de slag te gaan voor klimaat en biodiversiteit. Ze komen langer en vaker in de natuur en leren meer over boomsoorten, beheer en de veerkracht van ons ecosysteem. We dromen van circulair groenbeheer als nieuwe norm voor bos- en groenbeheer in Nederland en ieder ander land waarin bomen lang genoeg in rust staan. </a:t>
            </a:r>
          </a:p>
        </p:txBody>
      </p:sp>
      <p:sp>
        <p:nvSpPr>
          <p:cNvPr name="TextBox 38" id="38"/>
          <p:cNvSpPr txBox="true"/>
          <p:nvPr/>
        </p:nvSpPr>
        <p:spPr>
          <a:xfrm rot="0">
            <a:off x="684000" y="617934"/>
            <a:ext cx="2041865" cy="1381963"/>
          </a:xfrm>
          <a:prstGeom prst="rect">
            <a:avLst/>
          </a:prstGeom>
        </p:spPr>
        <p:txBody>
          <a:bodyPr anchor="t" rtlCol="false" tIns="0" lIns="0" bIns="0" rIns="0">
            <a:spAutoFit/>
          </a:bodyPr>
          <a:lstStyle/>
          <a:p>
            <a:pPr algn="l">
              <a:lnSpc>
                <a:spcPts val="2228"/>
              </a:lnSpc>
            </a:pPr>
            <a:r>
              <a:rPr lang="en-US" b="true" sz="1800">
                <a:solidFill>
                  <a:srgbClr val="FFFFFF"/>
                </a:solidFill>
                <a:latin typeface="TT Chocolates 2 Semi-Bold"/>
                <a:ea typeface="TT Chocolates 2 Semi-Bold"/>
                <a:cs typeface="TT Chocolates 2 Semi-Bold"/>
                <a:sym typeface="TT Chocolates 2 Semi-Bold"/>
              </a:rPr>
              <a:t>Door te gebruiken wat de natuur ons gratis geeft, kunnen we veel tijd besparen</a:t>
            </a:r>
          </a:p>
        </p:txBody>
      </p:sp>
      <p:sp>
        <p:nvSpPr>
          <p:cNvPr name="TextBox 39" id="39"/>
          <p:cNvSpPr txBox="true"/>
          <p:nvPr/>
        </p:nvSpPr>
        <p:spPr>
          <a:xfrm rot="0">
            <a:off x="2627443" y="6558925"/>
            <a:ext cx="2788063" cy="1381963"/>
          </a:xfrm>
          <a:prstGeom prst="rect">
            <a:avLst/>
          </a:prstGeom>
        </p:spPr>
        <p:txBody>
          <a:bodyPr anchor="t" rtlCol="false" tIns="0" lIns="0" bIns="0" rIns="0">
            <a:spAutoFit/>
          </a:bodyPr>
          <a:lstStyle/>
          <a:p>
            <a:pPr algn="l">
              <a:lnSpc>
                <a:spcPts val="2228"/>
              </a:lnSpc>
            </a:pPr>
            <a:r>
              <a:rPr lang="en-US" b="true" sz="1800">
                <a:solidFill>
                  <a:srgbClr val="231F20"/>
                </a:solidFill>
                <a:latin typeface="TT Chocolates 2 Semi-Bold"/>
                <a:ea typeface="TT Chocolates 2 Semi-Bold"/>
                <a:cs typeface="TT Chocolates 2 Semi-Bold"/>
                <a:sym typeface="TT Chocolates 2 Semi-Bold"/>
              </a:rPr>
              <a:t>We dromen van circulair groenbeheer als nieuwe norm voor bos- en groenbeheer waarin bomen lang genoeg in rust staan</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3192008"/>
            <a:ext cx="6336001" cy="5562600"/>
          </a:xfrm>
          <a:custGeom>
            <a:avLst/>
            <a:gdLst/>
            <a:ahLst/>
            <a:cxnLst/>
            <a:rect r="r" b="b" t="t" l="l"/>
            <a:pathLst>
              <a:path h="5562600" w="6336001">
                <a:moveTo>
                  <a:pt x="0" y="0"/>
                </a:moveTo>
                <a:lnTo>
                  <a:pt x="6336001" y="0"/>
                </a:lnTo>
                <a:lnTo>
                  <a:pt x="6336001" y="5562600"/>
                </a:lnTo>
                <a:lnTo>
                  <a:pt x="0" y="5562600"/>
                </a:lnTo>
                <a:lnTo>
                  <a:pt x="0" y="0"/>
                </a:lnTo>
                <a:close/>
              </a:path>
            </a:pathLst>
          </a:custGeom>
          <a:blipFill>
            <a:blip r:embed="rId2"/>
            <a:stretch>
              <a:fillRect l="-223" t="0" r="-222" b="0"/>
            </a:stretch>
          </a:blipFill>
        </p:spPr>
      </p:sp>
      <p:sp>
        <p:nvSpPr>
          <p:cNvPr name="Freeform 3" id="3"/>
          <p:cNvSpPr/>
          <p:nvPr/>
        </p:nvSpPr>
        <p:spPr>
          <a:xfrm flipH="false" flipV="false" rot="0">
            <a:off x="-71826" y="-141292"/>
            <a:ext cx="6471330" cy="4327958"/>
          </a:xfrm>
          <a:custGeom>
            <a:avLst/>
            <a:gdLst/>
            <a:ahLst/>
            <a:cxnLst/>
            <a:rect r="r" b="b" t="t" l="l"/>
            <a:pathLst>
              <a:path h="4327958" w="6471330">
                <a:moveTo>
                  <a:pt x="0" y="0"/>
                </a:moveTo>
                <a:lnTo>
                  <a:pt x="6471331" y="0"/>
                </a:lnTo>
                <a:lnTo>
                  <a:pt x="6471331" y="4327958"/>
                </a:lnTo>
                <a:lnTo>
                  <a:pt x="0" y="432795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4" id="4"/>
          <p:cNvGrpSpPr>
            <a:grpSpLocks noChangeAspect="true"/>
          </p:cNvGrpSpPr>
          <p:nvPr/>
        </p:nvGrpSpPr>
        <p:grpSpPr>
          <a:xfrm rot="0">
            <a:off x="4184504" y="8251126"/>
            <a:ext cx="1799634" cy="385848"/>
            <a:chOff x="0" y="0"/>
            <a:chExt cx="1799628" cy="385851"/>
          </a:xfrm>
        </p:grpSpPr>
        <p:sp>
          <p:nvSpPr>
            <p:cNvPr name="Freeform 5" id="5"/>
            <p:cNvSpPr/>
            <p:nvPr/>
          </p:nvSpPr>
          <p:spPr>
            <a:xfrm flipH="false" flipV="false" rot="0">
              <a:off x="63500" y="163957"/>
              <a:ext cx="170180" cy="155829"/>
            </a:xfrm>
            <a:custGeom>
              <a:avLst/>
              <a:gdLst/>
              <a:ahLst/>
              <a:cxnLst/>
              <a:rect r="r" b="b" t="t" l="l"/>
              <a:pathLst>
                <a:path h="155829" w="170180">
                  <a:moveTo>
                    <a:pt x="98425" y="0"/>
                  </a:moveTo>
                  <a:lnTo>
                    <a:pt x="86868" y="70612"/>
                  </a:lnTo>
                  <a:lnTo>
                    <a:pt x="84582" y="70612"/>
                  </a:lnTo>
                  <a:lnTo>
                    <a:pt x="72771" y="0"/>
                  </a:lnTo>
                  <a:lnTo>
                    <a:pt x="5969" y="0"/>
                  </a:lnTo>
                  <a:lnTo>
                    <a:pt x="0" y="155829"/>
                  </a:lnTo>
                  <a:lnTo>
                    <a:pt x="46990" y="155829"/>
                  </a:lnTo>
                  <a:lnTo>
                    <a:pt x="46990" y="81534"/>
                  </a:lnTo>
                  <a:lnTo>
                    <a:pt x="48260" y="81534"/>
                  </a:lnTo>
                  <a:lnTo>
                    <a:pt x="62865" y="155829"/>
                  </a:lnTo>
                  <a:lnTo>
                    <a:pt x="106680" y="155829"/>
                  </a:lnTo>
                  <a:lnTo>
                    <a:pt x="121539" y="81534"/>
                  </a:lnTo>
                  <a:lnTo>
                    <a:pt x="122809" y="81534"/>
                  </a:lnTo>
                  <a:lnTo>
                    <a:pt x="122809" y="155829"/>
                  </a:lnTo>
                  <a:lnTo>
                    <a:pt x="170180" y="155829"/>
                  </a:lnTo>
                  <a:lnTo>
                    <a:pt x="164338" y="0"/>
                  </a:lnTo>
                  <a:close/>
                </a:path>
              </a:pathLst>
            </a:custGeom>
            <a:solidFill>
              <a:srgbClr val="02B9AB"/>
            </a:solidFill>
          </p:spPr>
        </p:sp>
        <p:sp>
          <p:nvSpPr>
            <p:cNvPr name="Freeform 6" id="6"/>
            <p:cNvSpPr/>
            <p:nvPr/>
          </p:nvSpPr>
          <p:spPr>
            <a:xfrm flipH="false" flipV="false" rot="0">
              <a:off x="253238" y="163957"/>
              <a:ext cx="102997" cy="155829"/>
            </a:xfrm>
            <a:custGeom>
              <a:avLst/>
              <a:gdLst/>
              <a:ahLst/>
              <a:cxnLst/>
              <a:rect r="r" b="b" t="t" l="l"/>
              <a:pathLst>
                <a:path h="155829" w="102997">
                  <a:moveTo>
                    <a:pt x="0" y="0"/>
                  </a:moveTo>
                  <a:lnTo>
                    <a:pt x="0" y="155829"/>
                  </a:lnTo>
                  <a:lnTo>
                    <a:pt x="99441" y="155829"/>
                  </a:lnTo>
                  <a:lnTo>
                    <a:pt x="102997" y="117729"/>
                  </a:lnTo>
                  <a:lnTo>
                    <a:pt x="53721" y="117729"/>
                  </a:lnTo>
                  <a:lnTo>
                    <a:pt x="53721" y="96393"/>
                  </a:lnTo>
                  <a:lnTo>
                    <a:pt x="93599" y="96393"/>
                  </a:lnTo>
                  <a:lnTo>
                    <a:pt x="93599" y="60198"/>
                  </a:lnTo>
                  <a:lnTo>
                    <a:pt x="53721" y="60198"/>
                  </a:lnTo>
                  <a:lnTo>
                    <a:pt x="53721" y="41402"/>
                  </a:lnTo>
                  <a:lnTo>
                    <a:pt x="99441" y="41402"/>
                  </a:lnTo>
                  <a:lnTo>
                    <a:pt x="102997" y="0"/>
                  </a:lnTo>
                  <a:close/>
                </a:path>
              </a:pathLst>
            </a:custGeom>
            <a:solidFill>
              <a:srgbClr val="02B9AB"/>
            </a:solidFill>
          </p:spPr>
        </p:sp>
        <p:sp>
          <p:nvSpPr>
            <p:cNvPr name="Freeform 7" id="7"/>
            <p:cNvSpPr/>
            <p:nvPr/>
          </p:nvSpPr>
          <p:spPr>
            <a:xfrm flipH="false" flipV="false" rot="0">
              <a:off x="369062" y="163957"/>
              <a:ext cx="102997" cy="155829"/>
            </a:xfrm>
            <a:custGeom>
              <a:avLst/>
              <a:gdLst/>
              <a:ahLst/>
              <a:cxnLst/>
              <a:rect r="r" b="b" t="t" l="l"/>
              <a:pathLst>
                <a:path h="155829" w="102997">
                  <a:moveTo>
                    <a:pt x="0" y="0"/>
                  </a:moveTo>
                  <a:lnTo>
                    <a:pt x="0" y="155829"/>
                  </a:lnTo>
                  <a:lnTo>
                    <a:pt x="99441" y="155829"/>
                  </a:lnTo>
                  <a:lnTo>
                    <a:pt x="102997" y="117729"/>
                  </a:lnTo>
                  <a:lnTo>
                    <a:pt x="53721" y="117729"/>
                  </a:lnTo>
                  <a:lnTo>
                    <a:pt x="53721" y="96393"/>
                  </a:lnTo>
                  <a:lnTo>
                    <a:pt x="93599" y="96393"/>
                  </a:lnTo>
                  <a:lnTo>
                    <a:pt x="93599" y="60198"/>
                  </a:lnTo>
                  <a:lnTo>
                    <a:pt x="53721" y="60198"/>
                  </a:lnTo>
                  <a:lnTo>
                    <a:pt x="53721" y="41402"/>
                  </a:lnTo>
                  <a:lnTo>
                    <a:pt x="99441" y="41402"/>
                  </a:lnTo>
                  <a:lnTo>
                    <a:pt x="102997" y="0"/>
                  </a:lnTo>
                  <a:close/>
                </a:path>
              </a:pathLst>
            </a:custGeom>
            <a:solidFill>
              <a:srgbClr val="02B9AB"/>
            </a:solidFill>
          </p:spPr>
        </p:sp>
        <p:sp>
          <p:nvSpPr>
            <p:cNvPr name="Freeform 8" id="8"/>
            <p:cNvSpPr/>
            <p:nvPr/>
          </p:nvSpPr>
          <p:spPr>
            <a:xfrm flipH="false" flipV="false" rot="0">
              <a:off x="484759" y="163957"/>
              <a:ext cx="126492" cy="155956"/>
            </a:xfrm>
            <a:custGeom>
              <a:avLst/>
              <a:gdLst/>
              <a:ahLst/>
              <a:cxnLst/>
              <a:rect r="r" b="b" t="t" l="l"/>
              <a:pathLst>
                <a:path h="155956" w="126492">
                  <a:moveTo>
                    <a:pt x="64897" y="68199"/>
                  </a:moveTo>
                  <a:cubicBezTo>
                    <a:pt x="66421" y="65913"/>
                    <a:pt x="67310" y="61976"/>
                    <a:pt x="67310" y="56261"/>
                  </a:cubicBezTo>
                  <a:cubicBezTo>
                    <a:pt x="67310" y="50546"/>
                    <a:pt x="66421" y="46609"/>
                    <a:pt x="64770" y="44450"/>
                  </a:cubicBezTo>
                  <a:cubicBezTo>
                    <a:pt x="63119" y="42291"/>
                    <a:pt x="60452" y="41148"/>
                    <a:pt x="57023" y="41148"/>
                  </a:cubicBezTo>
                  <a:lnTo>
                    <a:pt x="50546" y="41148"/>
                  </a:lnTo>
                  <a:lnTo>
                    <a:pt x="50546" y="71501"/>
                  </a:lnTo>
                  <a:lnTo>
                    <a:pt x="56769" y="71501"/>
                  </a:lnTo>
                  <a:cubicBezTo>
                    <a:pt x="60579" y="71501"/>
                    <a:pt x="63373" y="70358"/>
                    <a:pt x="64897" y="68072"/>
                  </a:cubicBezTo>
                  <a:moveTo>
                    <a:pt x="123317" y="50165"/>
                  </a:moveTo>
                  <a:cubicBezTo>
                    <a:pt x="123317" y="60198"/>
                    <a:pt x="121666" y="68199"/>
                    <a:pt x="118364" y="74168"/>
                  </a:cubicBezTo>
                  <a:cubicBezTo>
                    <a:pt x="115062" y="80137"/>
                    <a:pt x="109982" y="85344"/>
                    <a:pt x="103124" y="89916"/>
                  </a:cubicBezTo>
                  <a:lnTo>
                    <a:pt x="126492" y="155956"/>
                  </a:lnTo>
                  <a:lnTo>
                    <a:pt x="70993" y="155956"/>
                  </a:lnTo>
                  <a:lnTo>
                    <a:pt x="55372" y="102235"/>
                  </a:lnTo>
                  <a:lnTo>
                    <a:pt x="51308" y="102235"/>
                  </a:lnTo>
                  <a:lnTo>
                    <a:pt x="51308" y="155956"/>
                  </a:lnTo>
                  <a:lnTo>
                    <a:pt x="0" y="155956"/>
                  </a:lnTo>
                  <a:lnTo>
                    <a:pt x="0" y="0"/>
                  </a:lnTo>
                  <a:lnTo>
                    <a:pt x="66548" y="0"/>
                  </a:lnTo>
                  <a:cubicBezTo>
                    <a:pt x="85979" y="0"/>
                    <a:pt x="100203" y="4064"/>
                    <a:pt x="109474" y="12192"/>
                  </a:cubicBezTo>
                  <a:cubicBezTo>
                    <a:pt x="118745" y="20320"/>
                    <a:pt x="123317" y="33020"/>
                    <a:pt x="123317" y="50292"/>
                  </a:cubicBezTo>
                </a:path>
              </a:pathLst>
            </a:custGeom>
            <a:solidFill>
              <a:srgbClr val="02B9AB"/>
            </a:solidFill>
          </p:spPr>
        </p:sp>
        <p:sp>
          <p:nvSpPr>
            <p:cNvPr name="Freeform 9" id="9"/>
            <p:cNvSpPr/>
            <p:nvPr/>
          </p:nvSpPr>
          <p:spPr>
            <a:xfrm flipH="false" flipV="false" rot="0">
              <a:off x="626110" y="163957"/>
              <a:ext cx="127762" cy="155702"/>
            </a:xfrm>
            <a:custGeom>
              <a:avLst/>
              <a:gdLst/>
              <a:ahLst/>
              <a:cxnLst/>
              <a:rect r="r" b="b" t="t" l="l"/>
              <a:pathLst>
                <a:path h="155702" w="127762">
                  <a:moveTo>
                    <a:pt x="69723" y="121920"/>
                  </a:moveTo>
                  <a:cubicBezTo>
                    <a:pt x="71247" y="120015"/>
                    <a:pt x="72009" y="115951"/>
                    <a:pt x="72009" y="109728"/>
                  </a:cubicBezTo>
                  <a:cubicBezTo>
                    <a:pt x="72009" y="103505"/>
                    <a:pt x="71247" y="99187"/>
                    <a:pt x="69596" y="96520"/>
                  </a:cubicBezTo>
                  <a:cubicBezTo>
                    <a:pt x="67945" y="93853"/>
                    <a:pt x="65024" y="92583"/>
                    <a:pt x="60706" y="92583"/>
                  </a:cubicBezTo>
                  <a:lnTo>
                    <a:pt x="53467" y="92583"/>
                  </a:lnTo>
                  <a:lnTo>
                    <a:pt x="53467" y="124714"/>
                  </a:lnTo>
                  <a:lnTo>
                    <a:pt x="60706" y="124714"/>
                  </a:lnTo>
                  <a:cubicBezTo>
                    <a:pt x="65278" y="124714"/>
                    <a:pt x="68199" y="123825"/>
                    <a:pt x="69723" y="121793"/>
                  </a:cubicBezTo>
                  <a:moveTo>
                    <a:pt x="67564" y="61849"/>
                  </a:moveTo>
                  <a:cubicBezTo>
                    <a:pt x="68961" y="59817"/>
                    <a:pt x="69723" y="56388"/>
                    <a:pt x="69723" y="51435"/>
                  </a:cubicBezTo>
                  <a:cubicBezTo>
                    <a:pt x="69723" y="46482"/>
                    <a:pt x="68961" y="42926"/>
                    <a:pt x="67564" y="40767"/>
                  </a:cubicBezTo>
                  <a:cubicBezTo>
                    <a:pt x="66167" y="38608"/>
                    <a:pt x="63881" y="37465"/>
                    <a:pt x="60706" y="37465"/>
                  </a:cubicBezTo>
                  <a:lnTo>
                    <a:pt x="53467" y="37465"/>
                  </a:lnTo>
                  <a:lnTo>
                    <a:pt x="53467" y="64770"/>
                  </a:lnTo>
                  <a:lnTo>
                    <a:pt x="60960" y="64770"/>
                  </a:lnTo>
                  <a:cubicBezTo>
                    <a:pt x="64008" y="64770"/>
                    <a:pt x="66167" y="63754"/>
                    <a:pt x="67564" y="61722"/>
                  </a:cubicBezTo>
                  <a:moveTo>
                    <a:pt x="127635" y="109982"/>
                  </a:moveTo>
                  <a:cubicBezTo>
                    <a:pt x="127635" y="140462"/>
                    <a:pt x="108712" y="155702"/>
                    <a:pt x="70866" y="155702"/>
                  </a:cubicBezTo>
                  <a:lnTo>
                    <a:pt x="0" y="155702"/>
                  </a:lnTo>
                  <a:lnTo>
                    <a:pt x="0" y="0"/>
                  </a:lnTo>
                  <a:lnTo>
                    <a:pt x="69977" y="0"/>
                  </a:lnTo>
                  <a:cubicBezTo>
                    <a:pt x="88773" y="0"/>
                    <a:pt x="102616" y="3302"/>
                    <a:pt x="111506" y="10033"/>
                  </a:cubicBezTo>
                  <a:cubicBezTo>
                    <a:pt x="120396" y="16764"/>
                    <a:pt x="124968" y="27051"/>
                    <a:pt x="124968" y="40894"/>
                  </a:cubicBezTo>
                  <a:cubicBezTo>
                    <a:pt x="124968" y="54737"/>
                    <a:pt x="119126" y="65532"/>
                    <a:pt x="107442" y="73025"/>
                  </a:cubicBezTo>
                  <a:lnTo>
                    <a:pt x="107442" y="74041"/>
                  </a:lnTo>
                  <a:cubicBezTo>
                    <a:pt x="121031" y="80264"/>
                    <a:pt x="127762" y="92329"/>
                    <a:pt x="127762" y="110236"/>
                  </a:cubicBezTo>
                </a:path>
              </a:pathLst>
            </a:custGeom>
            <a:solidFill>
              <a:srgbClr val="F99D3A"/>
            </a:solidFill>
          </p:spPr>
        </p:sp>
        <p:sp>
          <p:nvSpPr>
            <p:cNvPr name="Freeform 10" id="10"/>
            <p:cNvSpPr/>
            <p:nvPr/>
          </p:nvSpPr>
          <p:spPr>
            <a:xfrm flipH="false" flipV="false" rot="0">
              <a:off x="762381" y="161417"/>
              <a:ext cx="142875" cy="160782"/>
            </a:xfrm>
            <a:custGeom>
              <a:avLst/>
              <a:gdLst/>
              <a:ahLst/>
              <a:cxnLst/>
              <a:rect r="r" b="b" t="t" l="l"/>
              <a:pathLst>
                <a:path h="160782" w="142875">
                  <a:moveTo>
                    <a:pt x="85598" y="49530"/>
                  </a:moveTo>
                  <a:cubicBezTo>
                    <a:pt x="83439" y="45212"/>
                    <a:pt x="78740" y="43180"/>
                    <a:pt x="71501" y="43180"/>
                  </a:cubicBezTo>
                  <a:cubicBezTo>
                    <a:pt x="64262" y="43180"/>
                    <a:pt x="59690" y="45212"/>
                    <a:pt x="57658" y="49403"/>
                  </a:cubicBezTo>
                  <a:cubicBezTo>
                    <a:pt x="55626" y="53594"/>
                    <a:pt x="54610" y="62484"/>
                    <a:pt x="54610" y="76200"/>
                  </a:cubicBezTo>
                  <a:lnTo>
                    <a:pt x="54610" y="87249"/>
                  </a:lnTo>
                  <a:cubicBezTo>
                    <a:pt x="54610" y="101346"/>
                    <a:pt x="55626" y="110363"/>
                    <a:pt x="57912" y="114681"/>
                  </a:cubicBezTo>
                  <a:cubicBezTo>
                    <a:pt x="60198" y="118999"/>
                    <a:pt x="64897" y="120904"/>
                    <a:pt x="72263" y="120904"/>
                  </a:cubicBezTo>
                  <a:cubicBezTo>
                    <a:pt x="79629" y="120904"/>
                    <a:pt x="84201" y="118872"/>
                    <a:pt x="86106" y="114935"/>
                  </a:cubicBezTo>
                  <a:cubicBezTo>
                    <a:pt x="88011" y="110998"/>
                    <a:pt x="88900" y="101981"/>
                    <a:pt x="88900" y="88011"/>
                  </a:cubicBezTo>
                  <a:lnTo>
                    <a:pt x="88900" y="76454"/>
                  </a:lnTo>
                  <a:cubicBezTo>
                    <a:pt x="88900" y="62738"/>
                    <a:pt x="87757" y="53721"/>
                    <a:pt x="85598" y="49530"/>
                  </a:cubicBezTo>
                  <a:moveTo>
                    <a:pt x="0" y="79375"/>
                  </a:moveTo>
                  <a:cubicBezTo>
                    <a:pt x="0" y="51562"/>
                    <a:pt x="5588" y="31369"/>
                    <a:pt x="16764" y="18796"/>
                  </a:cubicBezTo>
                  <a:cubicBezTo>
                    <a:pt x="27940" y="6223"/>
                    <a:pt x="46228" y="0"/>
                    <a:pt x="71755" y="0"/>
                  </a:cubicBezTo>
                  <a:cubicBezTo>
                    <a:pt x="97282" y="0"/>
                    <a:pt x="115570" y="6223"/>
                    <a:pt x="126492" y="18542"/>
                  </a:cubicBezTo>
                  <a:cubicBezTo>
                    <a:pt x="137414" y="30861"/>
                    <a:pt x="142875" y="51054"/>
                    <a:pt x="142875" y="78867"/>
                  </a:cubicBezTo>
                  <a:cubicBezTo>
                    <a:pt x="142875" y="106680"/>
                    <a:pt x="137287" y="127381"/>
                    <a:pt x="125984" y="140716"/>
                  </a:cubicBezTo>
                  <a:cubicBezTo>
                    <a:pt x="114681" y="154051"/>
                    <a:pt x="96393" y="160782"/>
                    <a:pt x="71247" y="160782"/>
                  </a:cubicBezTo>
                  <a:cubicBezTo>
                    <a:pt x="46101" y="160782"/>
                    <a:pt x="27940" y="154178"/>
                    <a:pt x="16764" y="140970"/>
                  </a:cubicBezTo>
                  <a:cubicBezTo>
                    <a:pt x="5588" y="127762"/>
                    <a:pt x="0" y="107188"/>
                    <a:pt x="0" y="79375"/>
                  </a:cubicBezTo>
                </a:path>
              </a:pathLst>
            </a:custGeom>
            <a:solidFill>
              <a:srgbClr val="F99D3A"/>
            </a:solidFill>
          </p:spPr>
        </p:sp>
        <p:sp>
          <p:nvSpPr>
            <p:cNvPr name="Freeform 11" id="11"/>
            <p:cNvSpPr/>
            <p:nvPr/>
          </p:nvSpPr>
          <p:spPr>
            <a:xfrm flipH="false" flipV="false" rot="0">
              <a:off x="919734" y="163830"/>
              <a:ext cx="170307" cy="155956"/>
            </a:xfrm>
            <a:custGeom>
              <a:avLst/>
              <a:gdLst/>
              <a:ahLst/>
              <a:cxnLst/>
              <a:rect r="r" b="b" t="t" l="l"/>
              <a:pathLst>
                <a:path h="155956" w="170307">
                  <a:moveTo>
                    <a:pt x="170307" y="155956"/>
                  </a:moveTo>
                  <a:lnTo>
                    <a:pt x="122809" y="155956"/>
                  </a:lnTo>
                  <a:lnTo>
                    <a:pt x="122809" y="81661"/>
                  </a:lnTo>
                  <a:lnTo>
                    <a:pt x="121539" y="81661"/>
                  </a:lnTo>
                  <a:lnTo>
                    <a:pt x="106680" y="155956"/>
                  </a:lnTo>
                  <a:lnTo>
                    <a:pt x="62865" y="155956"/>
                  </a:lnTo>
                  <a:lnTo>
                    <a:pt x="48260" y="81661"/>
                  </a:lnTo>
                  <a:lnTo>
                    <a:pt x="46990" y="81661"/>
                  </a:lnTo>
                  <a:lnTo>
                    <a:pt x="46990" y="155956"/>
                  </a:lnTo>
                  <a:lnTo>
                    <a:pt x="0" y="155956"/>
                  </a:lnTo>
                  <a:lnTo>
                    <a:pt x="5969" y="0"/>
                  </a:lnTo>
                  <a:lnTo>
                    <a:pt x="72771" y="0"/>
                  </a:lnTo>
                  <a:lnTo>
                    <a:pt x="84582" y="70485"/>
                  </a:lnTo>
                  <a:lnTo>
                    <a:pt x="86868" y="70485"/>
                  </a:lnTo>
                  <a:lnTo>
                    <a:pt x="98425" y="0"/>
                  </a:lnTo>
                  <a:lnTo>
                    <a:pt x="164465" y="0"/>
                  </a:lnTo>
                  <a:close/>
                </a:path>
              </a:pathLst>
            </a:custGeom>
            <a:solidFill>
              <a:srgbClr val="F99D3A"/>
            </a:solidFill>
          </p:spPr>
        </p:sp>
        <p:sp>
          <p:nvSpPr>
            <p:cNvPr name="Freeform 12" id="12"/>
            <p:cNvSpPr/>
            <p:nvPr/>
          </p:nvSpPr>
          <p:spPr>
            <a:xfrm flipH="false" flipV="false" rot="0">
              <a:off x="1109599" y="163957"/>
              <a:ext cx="102997" cy="155829"/>
            </a:xfrm>
            <a:custGeom>
              <a:avLst/>
              <a:gdLst/>
              <a:ahLst/>
              <a:cxnLst/>
              <a:rect r="r" b="b" t="t" l="l"/>
              <a:pathLst>
                <a:path h="155829" w="102997">
                  <a:moveTo>
                    <a:pt x="99441" y="155829"/>
                  </a:moveTo>
                  <a:lnTo>
                    <a:pt x="0" y="155829"/>
                  </a:lnTo>
                  <a:lnTo>
                    <a:pt x="0" y="0"/>
                  </a:lnTo>
                  <a:lnTo>
                    <a:pt x="102997" y="0"/>
                  </a:lnTo>
                  <a:lnTo>
                    <a:pt x="99441" y="41402"/>
                  </a:lnTo>
                  <a:lnTo>
                    <a:pt x="53721" y="41402"/>
                  </a:lnTo>
                  <a:lnTo>
                    <a:pt x="53721" y="60198"/>
                  </a:lnTo>
                  <a:lnTo>
                    <a:pt x="93599" y="60198"/>
                  </a:lnTo>
                  <a:lnTo>
                    <a:pt x="93599" y="96393"/>
                  </a:lnTo>
                  <a:lnTo>
                    <a:pt x="53721" y="96393"/>
                  </a:lnTo>
                  <a:lnTo>
                    <a:pt x="53721" y="117729"/>
                  </a:lnTo>
                  <a:lnTo>
                    <a:pt x="102997" y="117729"/>
                  </a:lnTo>
                  <a:close/>
                </a:path>
              </a:pathLst>
            </a:custGeom>
            <a:solidFill>
              <a:srgbClr val="F99D3A"/>
            </a:solidFill>
          </p:spPr>
        </p:sp>
        <p:sp>
          <p:nvSpPr>
            <p:cNvPr name="Freeform 13" id="13"/>
            <p:cNvSpPr/>
            <p:nvPr/>
          </p:nvSpPr>
          <p:spPr>
            <a:xfrm flipH="false" flipV="false" rot="0">
              <a:off x="1225296" y="163957"/>
              <a:ext cx="132334" cy="155829"/>
            </a:xfrm>
            <a:custGeom>
              <a:avLst/>
              <a:gdLst/>
              <a:ahLst/>
              <a:cxnLst/>
              <a:rect r="r" b="b" t="t" l="l"/>
              <a:pathLst>
                <a:path h="155829" w="132334">
                  <a:moveTo>
                    <a:pt x="132334" y="155829"/>
                  </a:moveTo>
                  <a:lnTo>
                    <a:pt x="81153" y="155829"/>
                  </a:lnTo>
                  <a:lnTo>
                    <a:pt x="49530" y="94361"/>
                  </a:lnTo>
                  <a:lnTo>
                    <a:pt x="47752" y="94361"/>
                  </a:lnTo>
                  <a:lnTo>
                    <a:pt x="47752" y="155829"/>
                  </a:lnTo>
                  <a:lnTo>
                    <a:pt x="0" y="155829"/>
                  </a:lnTo>
                  <a:lnTo>
                    <a:pt x="0" y="0"/>
                  </a:lnTo>
                  <a:lnTo>
                    <a:pt x="52959" y="0"/>
                  </a:lnTo>
                  <a:lnTo>
                    <a:pt x="82550" y="63500"/>
                  </a:lnTo>
                  <a:lnTo>
                    <a:pt x="84074" y="63500"/>
                  </a:lnTo>
                  <a:lnTo>
                    <a:pt x="84074" y="0"/>
                  </a:lnTo>
                  <a:lnTo>
                    <a:pt x="132334" y="0"/>
                  </a:lnTo>
                  <a:close/>
                </a:path>
              </a:pathLst>
            </a:custGeom>
            <a:solidFill>
              <a:srgbClr val="F99D3A"/>
            </a:solidFill>
          </p:spPr>
        </p:sp>
        <p:sp>
          <p:nvSpPr>
            <p:cNvPr name="Freeform 14" id="14"/>
            <p:cNvSpPr/>
            <p:nvPr/>
          </p:nvSpPr>
          <p:spPr>
            <a:xfrm flipH="false" flipV="false" rot="0">
              <a:off x="1377696" y="163957"/>
              <a:ext cx="132334" cy="155829"/>
            </a:xfrm>
            <a:custGeom>
              <a:avLst/>
              <a:gdLst/>
              <a:ahLst/>
              <a:cxnLst/>
              <a:rect r="r" b="b" t="t" l="l"/>
              <a:pathLst>
                <a:path h="155829" w="132334">
                  <a:moveTo>
                    <a:pt x="132334" y="155829"/>
                  </a:moveTo>
                  <a:lnTo>
                    <a:pt x="81153" y="155829"/>
                  </a:lnTo>
                  <a:lnTo>
                    <a:pt x="49530" y="94361"/>
                  </a:lnTo>
                  <a:lnTo>
                    <a:pt x="47752" y="94361"/>
                  </a:lnTo>
                  <a:lnTo>
                    <a:pt x="47752" y="155829"/>
                  </a:lnTo>
                  <a:lnTo>
                    <a:pt x="0" y="155829"/>
                  </a:lnTo>
                  <a:lnTo>
                    <a:pt x="0" y="0"/>
                  </a:lnTo>
                  <a:lnTo>
                    <a:pt x="52959" y="0"/>
                  </a:lnTo>
                  <a:lnTo>
                    <a:pt x="82550" y="63500"/>
                  </a:lnTo>
                  <a:lnTo>
                    <a:pt x="84074" y="63500"/>
                  </a:lnTo>
                  <a:lnTo>
                    <a:pt x="84074" y="0"/>
                  </a:lnTo>
                  <a:lnTo>
                    <a:pt x="132334" y="0"/>
                  </a:lnTo>
                  <a:close/>
                </a:path>
              </a:pathLst>
            </a:custGeom>
            <a:solidFill>
              <a:srgbClr val="DF7E60"/>
            </a:solidFill>
          </p:spPr>
        </p:sp>
        <p:sp>
          <p:nvSpPr>
            <p:cNvPr name="Freeform 15" id="15"/>
            <p:cNvSpPr/>
            <p:nvPr/>
          </p:nvSpPr>
          <p:spPr>
            <a:xfrm flipH="false" flipV="false" rot="0">
              <a:off x="1530604" y="163957"/>
              <a:ext cx="132715" cy="158369"/>
            </a:xfrm>
            <a:custGeom>
              <a:avLst/>
              <a:gdLst/>
              <a:ahLst/>
              <a:cxnLst/>
              <a:rect r="r" b="b" t="t" l="l"/>
              <a:pathLst>
                <a:path h="158369" w="132715">
                  <a:moveTo>
                    <a:pt x="0" y="0"/>
                  </a:moveTo>
                  <a:lnTo>
                    <a:pt x="0" y="104140"/>
                  </a:lnTo>
                  <a:cubicBezTo>
                    <a:pt x="0" y="139954"/>
                    <a:pt x="21590" y="158115"/>
                    <a:pt x="64643" y="158369"/>
                  </a:cubicBezTo>
                  <a:lnTo>
                    <a:pt x="66802" y="158369"/>
                  </a:lnTo>
                  <a:cubicBezTo>
                    <a:pt x="87884" y="158242"/>
                    <a:pt x="104140" y="153670"/>
                    <a:pt x="115443" y="144780"/>
                  </a:cubicBezTo>
                  <a:cubicBezTo>
                    <a:pt x="127000" y="135763"/>
                    <a:pt x="132715" y="122047"/>
                    <a:pt x="132715" y="103632"/>
                  </a:cubicBezTo>
                  <a:lnTo>
                    <a:pt x="132715" y="0"/>
                  </a:lnTo>
                  <a:lnTo>
                    <a:pt x="78994" y="0"/>
                  </a:lnTo>
                  <a:lnTo>
                    <a:pt x="78994" y="100457"/>
                  </a:lnTo>
                  <a:cubicBezTo>
                    <a:pt x="78994" y="109728"/>
                    <a:pt x="74930" y="114300"/>
                    <a:pt x="66802" y="114300"/>
                  </a:cubicBezTo>
                  <a:cubicBezTo>
                    <a:pt x="58674" y="114300"/>
                    <a:pt x="54610" y="109855"/>
                    <a:pt x="54610" y="100711"/>
                  </a:cubicBezTo>
                  <a:lnTo>
                    <a:pt x="54610" y="0"/>
                  </a:lnTo>
                  <a:close/>
                </a:path>
              </a:pathLst>
            </a:custGeom>
            <a:solidFill>
              <a:srgbClr val="DF7E60"/>
            </a:solidFill>
          </p:spPr>
        </p:sp>
        <p:sp>
          <p:nvSpPr>
            <p:cNvPr name="Freeform 16" id="16"/>
            <p:cNvSpPr/>
            <p:nvPr/>
          </p:nvSpPr>
          <p:spPr>
            <a:xfrm flipH="false" flipV="false" rot="0">
              <a:off x="1653298" y="63500"/>
              <a:ext cx="82886" cy="119126"/>
            </a:xfrm>
            <a:custGeom>
              <a:avLst/>
              <a:gdLst/>
              <a:ahLst/>
              <a:cxnLst/>
              <a:rect r="r" b="b" t="t" l="l"/>
              <a:pathLst>
                <a:path h="119126" w="82886">
                  <a:moveTo>
                    <a:pt x="12942" y="0"/>
                  </a:moveTo>
                  <a:cubicBezTo>
                    <a:pt x="-35572" y="84963"/>
                    <a:pt x="67933" y="119126"/>
                    <a:pt x="67933" y="119126"/>
                  </a:cubicBezTo>
                  <a:cubicBezTo>
                    <a:pt x="71870" y="112395"/>
                    <a:pt x="36183" y="39878"/>
                    <a:pt x="36056" y="39878"/>
                  </a:cubicBezTo>
                  <a:lnTo>
                    <a:pt x="36056" y="39878"/>
                  </a:lnTo>
                  <a:cubicBezTo>
                    <a:pt x="61075" y="52832"/>
                    <a:pt x="71108" y="117475"/>
                    <a:pt x="74156" y="117475"/>
                  </a:cubicBezTo>
                  <a:cubicBezTo>
                    <a:pt x="74283" y="117475"/>
                    <a:pt x="74410" y="117348"/>
                    <a:pt x="74537" y="116967"/>
                  </a:cubicBezTo>
                  <a:cubicBezTo>
                    <a:pt x="97524" y="54610"/>
                    <a:pt x="68187" y="34290"/>
                    <a:pt x="45073" y="21336"/>
                  </a:cubicBezTo>
                  <a:cubicBezTo>
                    <a:pt x="22594" y="8636"/>
                    <a:pt x="13196" y="381"/>
                    <a:pt x="12942" y="0"/>
                  </a:cubicBezTo>
                  <a:close/>
                </a:path>
              </a:pathLst>
            </a:custGeom>
            <a:solidFill>
              <a:srgbClr val="02B9AB"/>
            </a:solidFill>
          </p:spPr>
        </p:sp>
      </p:grpSp>
      <p:sp>
        <p:nvSpPr>
          <p:cNvPr name="TextBox 17" id="17"/>
          <p:cNvSpPr txBox="true"/>
          <p:nvPr/>
        </p:nvSpPr>
        <p:spPr>
          <a:xfrm rot="0">
            <a:off x="690001" y="645500"/>
            <a:ext cx="4534681" cy="1271254"/>
          </a:xfrm>
          <a:prstGeom prst="rect">
            <a:avLst/>
          </a:prstGeom>
        </p:spPr>
        <p:txBody>
          <a:bodyPr anchor="t" rtlCol="false" tIns="0" lIns="0" bIns="0" rIns="0">
            <a:spAutoFit/>
          </a:bodyPr>
          <a:lstStyle/>
          <a:p>
            <a:pPr algn="l">
              <a:lnSpc>
                <a:spcPts val="3293"/>
              </a:lnSpc>
            </a:pPr>
            <a:r>
              <a:rPr lang="en-US" b="true" sz="3231">
                <a:solidFill>
                  <a:srgbClr val="FFFFFF"/>
                </a:solidFill>
                <a:latin typeface="Passion One Bold"/>
                <a:ea typeface="Passion One Bold"/>
                <a:cs typeface="Passion One Bold"/>
                <a:sym typeface="Passion One Bold"/>
              </a:rPr>
              <a:t>EEN ECOLOGISCHE OPROEP VOOR HET VERPLANTEN VAN BOMEN </a:t>
            </a:r>
          </a:p>
        </p:txBody>
      </p:sp>
      <p:sp>
        <p:nvSpPr>
          <p:cNvPr name="TextBox 18" id="18"/>
          <p:cNvSpPr txBox="true"/>
          <p:nvPr/>
        </p:nvSpPr>
        <p:spPr>
          <a:xfrm rot="0">
            <a:off x="647995" y="5207175"/>
            <a:ext cx="2328672" cy="2241550"/>
          </a:xfrm>
          <a:prstGeom prst="rect">
            <a:avLst/>
          </a:prstGeom>
        </p:spPr>
        <p:txBody>
          <a:bodyPr anchor="t" rtlCol="false" tIns="0" lIns="0" bIns="0" rIns="0">
            <a:spAutoFit/>
          </a:bodyPr>
          <a:lstStyle/>
          <a:p>
            <a:pPr algn="l">
              <a:lnSpc>
                <a:spcPts val="1400"/>
              </a:lnSpc>
            </a:pPr>
            <a:r>
              <a:rPr lang="en-US" sz="1000" spc="6">
                <a:solidFill>
                  <a:srgbClr val="231F20"/>
                </a:solidFill>
                <a:latin typeface="TT Chocolates 1"/>
                <a:ea typeface="TT Chocolates 1"/>
                <a:cs typeface="TT Chocolates 1"/>
                <a:sym typeface="TT Chocolates 1"/>
              </a:rPr>
              <a:t>Maar ook wélke soorten zijn belangrijk. Nederland heeft nog maar 2 á 3 procent autochtone bossen over. In de rest van Europa gaat het niet beter. Door de Europese Unie wordt het autochtone bosoppervlakte geschat tussen de 0.7 en 3 procent. Een autochtone boom betekent dat het genetische materiaal van deze boom teruggaat tot de laatste ijstijd in dat betreffende land. De boom heeft zich langzaam steeds aangepast aan zijn woonplek, waardoor er ontzettend veel lokale natuur, insecten en dieren aan</a:t>
            </a:r>
          </a:p>
        </p:txBody>
      </p:sp>
      <p:sp>
        <p:nvSpPr>
          <p:cNvPr name="TextBox 19" id="19"/>
          <p:cNvSpPr txBox="true"/>
          <p:nvPr/>
        </p:nvSpPr>
        <p:spPr>
          <a:xfrm rot="0">
            <a:off x="686171" y="4323007"/>
            <a:ext cx="3827012" cy="546097"/>
          </a:xfrm>
          <a:prstGeom prst="rect">
            <a:avLst/>
          </a:prstGeom>
        </p:spPr>
        <p:txBody>
          <a:bodyPr anchor="t" rtlCol="false" tIns="0" lIns="0" bIns="0" rIns="0">
            <a:spAutoFit/>
          </a:bodyPr>
          <a:lstStyle/>
          <a:p>
            <a:pPr algn="l">
              <a:lnSpc>
                <a:spcPts val="1400"/>
              </a:lnSpc>
            </a:pPr>
            <a:r>
              <a:rPr lang="en-US" b="true" sz="1000" spc="5">
                <a:solidFill>
                  <a:srgbClr val="231F20"/>
                </a:solidFill>
                <a:latin typeface="TT Chocolates 1 Bold"/>
                <a:ea typeface="TT Chocolates 1 Bold"/>
                <a:cs typeface="TT Chocolates 1 Bold"/>
                <a:sym typeface="TT Chocolates 1 Bold"/>
              </a:rPr>
              <a:t>Daar kan de verplantmethode bij helpen. Elk zaadje is uniek en we delen altijd de bomen in een mix uit. Dit betekent een diversiteit in genetisch materiaal én in soorten. </a:t>
            </a:r>
          </a:p>
        </p:txBody>
      </p:sp>
      <p:sp>
        <p:nvSpPr>
          <p:cNvPr name="TextBox 20" id="20"/>
          <p:cNvSpPr txBox="true"/>
          <p:nvPr/>
        </p:nvSpPr>
        <p:spPr>
          <a:xfrm rot="0">
            <a:off x="3257979" y="5740575"/>
            <a:ext cx="2507209" cy="2501903"/>
          </a:xfrm>
          <a:prstGeom prst="rect">
            <a:avLst/>
          </a:prstGeom>
        </p:spPr>
        <p:txBody>
          <a:bodyPr anchor="t" rtlCol="false" tIns="0" lIns="0" bIns="0" rIns="0">
            <a:spAutoFit/>
          </a:bodyPr>
          <a:lstStyle/>
          <a:p>
            <a:pPr algn="l">
              <a:lnSpc>
                <a:spcPts val="1400"/>
              </a:lnSpc>
            </a:pPr>
            <a:r>
              <a:rPr lang="en-US" sz="1000" spc="4">
                <a:solidFill>
                  <a:srgbClr val="231F20"/>
                </a:solidFill>
                <a:latin typeface="TT Chocolates 1"/>
                <a:ea typeface="TT Chocolates 1"/>
                <a:cs typeface="TT Chocolates 1"/>
                <a:sym typeface="TT Chocolates 1"/>
              </a:rPr>
              <a:t>zijn verbonden. Autochtone bomen zijn altijd inheems, maar inheems is niet altijd autochtoon. Inheems betekent dat een boomsoort van nature goed in ons klimaat gedijt. Exoten zijn boomsoorten uit andere klimaatzones die we hier hebben geplant en onder goed beheer hier ook prima kunnen gedijen. Ze doen echter minder voor de biodiversiteit, omdat ze zich niet met de biodiversiteit van dit land hebben verbonden. Soms kan een exoot invasief worden. Dit betekent dat de soort andere soorten verdrukt en een negatieve impact heeft op het ecosysteem.</a:t>
            </a:r>
          </a:p>
        </p:txBody>
      </p:sp>
      <p:sp>
        <p:nvSpPr>
          <p:cNvPr name="TextBox 21" id="21"/>
          <p:cNvSpPr txBox="true"/>
          <p:nvPr/>
        </p:nvSpPr>
        <p:spPr>
          <a:xfrm rot="0">
            <a:off x="3132125" y="8412404"/>
            <a:ext cx="73190" cy="190500"/>
          </a:xfrm>
          <a:prstGeom prst="rect">
            <a:avLst/>
          </a:prstGeom>
        </p:spPr>
        <p:txBody>
          <a:bodyPr anchor="t" rtlCol="false" tIns="0" lIns="0" bIns="0" rIns="0">
            <a:spAutoFit/>
          </a:bodyPr>
          <a:lstStyle/>
          <a:p>
            <a:pPr algn="l">
              <a:lnSpc>
                <a:spcPts val="1400"/>
              </a:lnSpc>
            </a:pPr>
            <a:r>
              <a:rPr lang="en-US" b="true" sz="1000">
                <a:solidFill>
                  <a:srgbClr val="231F20"/>
                </a:solidFill>
                <a:latin typeface="TT Chocolates 1 Bold"/>
                <a:ea typeface="TT Chocolates 1 Bold"/>
                <a:cs typeface="TT Chocolates 1 Bold"/>
                <a:sym typeface="TT Chocolates 1 Bold"/>
              </a:rPr>
              <a:t>9</a:t>
            </a:r>
          </a:p>
        </p:txBody>
      </p:sp>
      <p:sp>
        <p:nvSpPr>
          <p:cNvPr name="TextBox 22" id="22"/>
          <p:cNvSpPr txBox="true"/>
          <p:nvPr/>
        </p:nvSpPr>
        <p:spPr>
          <a:xfrm rot="0">
            <a:off x="642004" y="2190083"/>
            <a:ext cx="3775272" cy="1147010"/>
          </a:xfrm>
          <a:prstGeom prst="rect">
            <a:avLst/>
          </a:prstGeom>
        </p:spPr>
        <p:txBody>
          <a:bodyPr anchor="t" rtlCol="false" tIns="0" lIns="0" bIns="0" rIns="0">
            <a:spAutoFit/>
          </a:bodyPr>
          <a:lstStyle/>
          <a:p>
            <a:pPr algn="l">
              <a:lnSpc>
                <a:spcPts val="1800"/>
              </a:lnSpc>
            </a:pPr>
            <a:r>
              <a:rPr lang="en-US" b="true" sz="1399" spc="23">
                <a:solidFill>
                  <a:srgbClr val="FFFFFF"/>
                </a:solidFill>
                <a:latin typeface="TT Chocolates 1 Ultra-Bold"/>
                <a:ea typeface="TT Chocolates 1 Ultra-Bold"/>
                <a:cs typeface="TT Chocolates 1 Ultra-Bold"/>
                <a:sym typeface="TT Chocolates 1 Ultra-Bold"/>
              </a:rPr>
              <a:t>Het is noodzakelijk om na te denken over welk soort bomen we (ver)planten in Europa. Er wordt nog veel met exoten geplant en vaak monotoon. Voor de biodiversiteit is het geboden dat we divers aanplanten.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DAHGvEUX59k</dc:identifier>
  <dcterms:modified xsi:type="dcterms:W3CDTF">2011-08-01T06:04:30Z</dcterms:modified>
  <cp:revision>1</cp:revision>
  <dc:title>MBN Brochure-Uitgebreid S7-B5_HR_3mm-oloop.pdf</dc:title>
</cp:coreProperties>
</file>